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56" r:id="rId5"/>
    <p:sldId id="265"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94" autoAdjust="0"/>
  </p:normalViewPr>
  <p:slideViewPr>
    <p:cSldViewPr snapToGrid="0">
      <p:cViewPr varScale="1">
        <p:scale>
          <a:sx n="88" d="100"/>
          <a:sy n="88" d="100"/>
        </p:scale>
        <p:origin x="494" y="62"/>
      </p:cViewPr>
      <p:guideLst>
        <p:guide pos="3840"/>
        <p:guide orient="horz" pos="2160"/>
      </p:guideLst>
    </p:cSldViewPr>
  </p:slideViewPr>
  <p:notesTextViewPr>
    <p:cViewPr>
      <p:scale>
        <a:sx n="1" d="1"/>
        <a:sy n="1" d="1"/>
      </p:scale>
      <p:origin x="0" y="0"/>
    </p:cViewPr>
  </p:notesTextViewPr>
  <p:notesViewPr>
    <p:cSldViewPr snapToGrid="0">
      <p:cViewPr varScale="1">
        <p:scale>
          <a:sx n="90" d="100"/>
          <a:sy n="90" d="100"/>
        </p:scale>
        <p:origin x="302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Bayram Mısır" userId="c829880fb3690e87" providerId="LiveId" clId="{AD5EB5E6-76A8-4092-9A29-8CFD1A7FAABA}"/>
    <pc:docChg chg="undo redo custSel addSld delSld modSld">
      <pc:chgData name="Mustafa Bayram Mısır" userId="c829880fb3690e87" providerId="LiveId" clId="{AD5EB5E6-76A8-4092-9A29-8CFD1A7FAABA}" dt="2018-02-23T08:28:27.650" v="5853" actId="20577"/>
      <pc:docMkLst>
        <pc:docMk/>
      </pc:docMkLst>
      <pc:sldChg chg="modSp">
        <pc:chgData name="Mustafa Bayram Mısır" userId="c829880fb3690e87" providerId="LiveId" clId="{AD5EB5E6-76A8-4092-9A29-8CFD1A7FAABA}" dt="2018-02-23T07:52:30.763" v="5607" actId="20577"/>
        <pc:sldMkLst>
          <pc:docMk/>
          <pc:sldMk cId="3250670041" sldId="256"/>
        </pc:sldMkLst>
        <pc:spChg chg="mod">
          <ac:chgData name="Mustafa Bayram Mısır" userId="c829880fb3690e87" providerId="LiveId" clId="{AD5EB5E6-76A8-4092-9A29-8CFD1A7FAABA}" dt="2018-02-23T07:52:30.763" v="5607" actId="20577"/>
          <ac:spMkLst>
            <pc:docMk/>
            <pc:sldMk cId="3250670041" sldId="256"/>
            <ac:spMk id="3" creationId="{00000000-0000-0000-0000-000000000000}"/>
          </ac:spMkLst>
        </pc:spChg>
      </pc:sldChg>
      <pc:sldChg chg="del">
        <pc:chgData name="Mustafa Bayram Mısır" userId="c829880fb3690e87" providerId="LiveId" clId="{AD5EB5E6-76A8-4092-9A29-8CFD1A7FAABA}" dt="2018-02-23T07:11:31.289" v="5158" actId="2696"/>
        <pc:sldMkLst>
          <pc:docMk/>
          <pc:sldMk cId="1401137450" sldId="258"/>
        </pc:sldMkLst>
      </pc:sldChg>
      <pc:sldChg chg="del">
        <pc:chgData name="Mustafa Bayram Mısır" userId="c829880fb3690e87" providerId="LiveId" clId="{AD5EB5E6-76A8-4092-9A29-8CFD1A7FAABA}" dt="2018-02-23T07:11:31.289" v="5159" actId="2696"/>
        <pc:sldMkLst>
          <pc:docMk/>
          <pc:sldMk cId="1341470884" sldId="260"/>
        </pc:sldMkLst>
      </pc:sldChg>
      <pc:sldChg chg="del">
        <pc:chgData name="Mustafa Bayram Mısır" userId="c829880fb3690e87" providerId="LiveId" clId="{AD5EB5E6-76A8-4092-9A29-8CFD1A7FAABA}" dt="2018-02-23T07:11:31.305" v="5160" actId="2696"/>
        <pc:sldMkLst>
          <pc:docMk/>
          <pc:sldMk cId="4064813429" sldId="261"/>
        </pc:sldMkLst>
      </pc:sldChg>
      <pc:sldChg chg="del">
        <pc:chgData name="Mustafa Bayram Mısır" userId="c829880fb3690e87" providerId="LiveId" clId="{AD5EB5E6-76A8-4092-9A29-8CFD1A7FAABA}" dt="2018-02-23T07:11:31.305" v="5161" actId="2696"/>
        <pc:sldMkLst>
          <pc:docMk/>
          <pc:sldMk cId="1891427728" sldId="262"/>
        </pc:sldMkLst>
      </pc:sldChg>
      <pc:sldChg chg="del">
        <pc:chgData name="Mustafa Bayram Mısır" userId="c829880fb3690e87" providerId="LiveId" clId="{AD5EB5E6-76A8-4092-9A29-8CFD1A7FAABA}" dt="2018-02-23T07:11:31.320" v="5163" actId="2696"/>
        <pc:sldMkLst>
          <pc:docMk/>
          <pc:sldMk cId="158548089" sldId="264"/>
        </pc:sldMkLst>
      </pc:sldChg>
      <pc:sldChg chg="modSp">
        <pc:chgData name="Mustafa Bayram Mısır" userId="c829880fb3690e87" providerId="LiveId" clId="{AD5EB5E6-76A8-4092-9A29-8CFD1A7FAABA}" dt="2018-02-23T08:21:51.313" v="5611" actId="20577"/>
        <pc:sldMkLst>
          <pc:docMk/>
          <pc:sldMk cId="2771859900" sldId="265"/>
        </pc:sldMkLst>
        <pc:spChg chg="mod">
          <ac:chgData name="Mustafa Bayram Mısır" userId="c829880fb3690e87" providerId="LiveId" clId="{AD5EB5E6-76A8-4092-9A29-8CFD1A7FAABA}" dt="2018-02-23T08:21:51.313" v="5611" actId="20577"/>
          <ac:spMkLst>
            <pc:docMk/>
            <pc:sldMk cId="2771859900" sldId="265"/>
            <ac:spMk id="14" creationId="{00000000-0000-0000-0000-000000000000}"/>
          </ac:spMkLst>
        </pc:spChg>
      </pc:sldChg>
      <pc:sldChg chg="del">
        <pc:chgData name="Mustafa Bayram Mısır" userId="c829880fb3690e87" providerId="LiveId" clId="{AD5EB5E6-76A8-4092-9A29-8CFD1A7FAABA}" dt="2018-02-23T07:11:19.216" v="5155" actId="2696"/>
        <pc:sldMkLst>
          <pc:docMk/>
          <pc:sldMk cId="756610583" sldId="266"/>
        </pc:sldMkLst>
      </pc:sldChg>
      <pc:sldChg chg="del">
        <pc:chgData name="Mustafa Bayram Mısır" userId="c829880fb3690e87" providerId="LiveId" clId="{AD5EB5E6-76A8-4092-9A29-8CFD1A7FAABA}" dt="2018-02-23T07:11:22.726" v="5156" actId="2696"/>
        <pc:sldMkLst>
          <pc:docMk/>
          <pc:sldMk cId="1409323431" sldId="268"/>
        </pc:sldMkLst>
      </pc:sldChg>
      <pc:sldChg chg="del">
        <pc:chgData name="Mustafa Bayram Mısır" userId="c829880fb3690e87" providerId="LiveId" clId="{AD5EB5E6-76A8-4092-9A29-8CFD1A7FAABA}" dt="2018-02-23T07:11:31.273" v="5157" actId="2696"/>
        <pc:sldMkLst>
          <pc:docMk/>
          <pc:sldMk cId="1345761272" sldId="270"/>
        </pc:sldMkLst>
      </pc:sldChg>
      <pc:sldChg chg="del">
        <pc:chgData name="Mustafa Bayram Mısır" userId="c829880fb3690e87" providerId="LiveId" clId="{AD5EB5E6-76A8-4092-9A29-8CFD1A7FAABA}" dt="2018-02-23T07:11:31.320" v="5162" actId="2696"/>
        <pc:sldMkLst>
          <pc:docMk/>
          <pc:sldMk cId="858669419" sldId="271"/>
        </pc:sldMkLst>
      </pc:sldChg>
      <pc:sldChg chg="modSp">
        <pc:chgData name="Mustafa Bayram Mısır" userId="c829880fb3690e87" providerId="LiveId" clId="{AD5EB5E6-76A8-4092-9A29-8CFD1A7FAABA}" dt="2018-02-23T07:21:21.477" v="5606" actId="5793"/>
        <pc:sldMkLst>
          <pc:docMk/>
          <pc:sldMk cId="2203834437" sldId="272"/>
        </pc:sldMkLst>
        <pc:spChg chg="mod">
          <ac:chgData name="Mustafa Bayram Mısır" userId="c829880fb3690e87" providerId="LiveId" clId="{AD5EB5E6-76A8-4092-9A29-8CFD1A7FAABA}" dt="2018-02-23T07:21:21.477" v="5606" actId="5793"/>
          <ac:spMkLst>
            <pc:docMk/>
            <pc:sldMk cId="2203834437" sldId="272"/>
            <ac:spMk id="14" creationId="{00000000-0000-0000-0000-000000000000}"/>
          </ac:spMkLst>
        </pc:spChg>
      </pc:sldChg>
      <pc:sldChg chg="modSp">
        <pc:chgData name="Mustafa Bayram Mısır" userId="c829880fb3690e87" providerId="LiveId" clId="{AD5EB5E6-76A8-4092-9A29-8CFD1A7FAABA}" dt="2018-02-23T08:23:24.016" v="5645" actId="20577"/>
        <pc:sldMkLst>
          <pc:docMk/>
          <pc:sldMk cId="3205910715" sldId="273"/>
        </pc:sldMkLst>
        <pc:spChg chg="mod">
          <ac:chgData name="Mustafa Bayram Mısır" userId="c829880fb3690e87" providerId="LiveId" clId="{AD5EB5E6-76A8-4092-9A29-8CFD1A7FAABA}" dt="2018-02-23T08:23:24.016" v="5645" actId="20577"/>
          <ac:spMkLst>
            <pc:docMk/>
            <pc:sldMk cId="3205910715" sldId="273"/>
            <ac:spMk id="13" creationId="{00000000-0000-0000-0000-000000000000}"/>
          </ac:spMkLst>
        </pc:spChg>
        <pc:spChg chg="mod">
          <ac:chgData name="Mustafa Bayram Mısır" userId="c829880fb3690e87" providerId="LiveId" clId="{AD5EB5E6-76A8-4092-9A29-8CFD1A7FAABA}" dt="2018-02-22T15:51:49.392" v="169" actId="20577"/>
          <ac:spMkLst>
            <pc:docMk/>
            <pc:sldMk cId="3205910715" sldId="273"/>
            <ac:spMk id="14" creationId="{00000000-0000-0000-0000-000000000000}"/>
          </ac:spMkLst>
        </pc:spChg>
      </pc:sldChg>
      <pc:sldChg chg="addSp modSp add">
        <pc:chgData name="Mustafa Bayram Mısır" userId="c829880fb3690e87" providerId="LiveId" clId="{AD5EB5E6-76A8-4092-9A29-8CFD1A7FAABA}" dt="2018-02-23T08:24:09.312" v="5647" actId="20577"/>
        <pc:sldMkLst>
          <pc:docMk/>
          <pc:sldMk cId="2378396217" sldId="274"/>
        </pc:sldMkLst>
        <pc:spChg chg="add mod">
          <ac:chgData name="Mustafa Bayram Mısır" userId="c829880fb3690e87" providerId="LiveId" clId="{AD5EB5E6-76A8-4092-9A29-8CFD1A7FAABA}" dt="2018-02-23T08:24:09.312" v="5647" actId="20577"/>
          <ac:spMkLst>
            <pc:docMk/>
            <pc:sldMk cId="2378396217" sldId="274"/>
            <ac:spMk id="4" creationId="{152F77D1-BFDC-4F5B-8A02-FF070E392D32}"/>
          </ac:spMkLst>
        </pc:spChg>
        <pc:spChg chg="mod">
          <ac:chgData name="Mustafa Bayram Mısır" userId="c829880fb3690e87" providerId="LiveId" clId="{AD5EB5E6-76A8-4092-9A29-8CFD1A7FAABA}" dt="2018-02-22T15:57:06.730" v="483" actId="20577"/>
          <ac:spMkLst>
            <pc:docMk/>
            <pc:sldMk cId="2378396217" sldId="274"/>
            <ac:spMk id="13" creationId="{00000000-0000-0000-0000-000000000000}"/>
          </ac:spMkLst>
        </pc:spChg>
        <pc:spChg chg="mod">
          <ac:chgData name="Mustafa Bayram Mısır" userId="c829880fb3690e87" providerId="LiveId" clId="{AD5EB5E6-76A8-4092-9A29-8CFD1A7FAABA}" dt="2018-02-23T05:34:06.570" v="776" actId="400"/>
          <ac:spMkLst>
            <pc:docMk/>
            <pc:sldMk cId="2378396217" sldId="274"/>
            <ac:spMk id="14" creationId="{00000000-0000-0000-0000-000000000000}"/>
          </ac:spMkLst>
        </pc:spChg>
      </pc:sldChg>
      <pc:sldChg chg="modSp add">
        <pc:chgData name="Mustafa Bayram Mısır" userId="c829880fb3690e87" providerId="LiveId" clId="{AD5EB5E6-76A8-4092-9A29-8CFD1A7FAABA}" dt="2018-02-23T08:24:21.610" v="5649" actId="20577"/>
        <pc:sldMkLst>
          <pc:docMk/>
          <pc:sldMk cId="3221537176" sldId="275"/>
        </pc:sldMkLst>
        <pc:spChg chg="mod">
          <ac:chgData name="Mustafa Bayram Mısır" userId="c829880fb3690e87" providerId="LiveId" clId="{AD5EB5E6-76A8-4092-9A29-8CFD1A7FAABA}" dt="2018-02-23T08:24:21.610" v="5649" actId="20577"/>
          <ac:spMkLst>
            <pc:docMk/>
            <pc:sldMk cId="3221537176" sldId="275"/>
            <ac:spMk id="4" creationId="{152F77D1-BFDC-4F5B-8A02-FF070E392D32}"/>
          </ac:spMkLst>
        </pc:spChg>
        <pc:spChg chg="mod">
          <ac:chgData name="Mustafa Bayram Mısır" userId="c829880fb3690e87" providerId="LiveId" clId="{AD5EB5E6-76A8-4092-9A29-8CFD1A7FAABA}" dt="2018-02-22T16:06:38.120" v="576" actId="20577"/>
          <ac:spMkLst>
            <pc:docMk/>
            <pc:sldMk cId="3221537176" sldId="275"/>
            <ac:spMk id="13" creationId="{00000000-0000-0000-0000-000000000000}"/>
          </ac:spMkLst>
        </pc:spChg>
        <pc:spChg chg="mod">
          <ac:chgData name="Mustafa Bayram Mısır" userId="c829880fb3690e87" providerId="LiveId" clId="{AD5EB5E6-76A8-4092-9A29-8CFD1A7FAABA}" dt="2018-02-23T05:21:46.370" v="663" actId="27636"/>
          <ac:spMkLst>
            <pc:docMk/>
            <pc:sldMk cId="3221537176" sldId="275"/>
            <ac:spMk id="14" creationId="{00000000-0000-0000-0000-000000000000}"/>
          </ac:spMkLst>
        </pc:spChg>
      </pc:sldChg>
      <pc:sldChg chg="addSp delSp modSp add">
        <pc:chgData name="Mustafa Bayram Mısır" userId="c829880fb3690e87" providerId="LiveId" clId="{AD5EB5E6-76A8-4092-9A29-8CFD1A7FAABA}" dt="2018-02-23T08:24:28.293" v="5651" actId="20577"/>
        <pc:sldMkLst>
          <pc:docMk/>
          <pc:sldMk cId="685748336" sldId="276"/>
        </pc:sldMkLst>
        <pc:spChg chg="mod">
          <ac:chgData name="Mustafa Bayram Mısır" userId="c829880fb3690e87" providerId="LiveId" clId="{AD5EB5E6-76A8-4092-9A29-8CFD1A7FAABA}" dt="2018-02-23T08:24:28.293" v="5651" actId="20577"/>
          <ac:spMkLst>
            <pc:docMk/>
            <pc:sldMk cId="685748336" sldId="276"/>
            <ac:spMk id="4" creationId="{152F77D1-BFDC-4F5B-8A02-FF070E392D32}"/>
          </ac:spMkLst>
        </pc:spChg>
        <pc:spChg chg="mod">
          <ac:chgData name="Mustafa Bayram Mısır" userId="c829880fb3690e87" providerId="LiveId" clId="{AD5EB5E6-76A8-4092-9A29-8CFD1A7FAABA}" dt="2018-02-23T05:32:39.289" v="695" actId="20577"/>
          <ac:spMkLst>
            <pc:docMk/>
            <pc:sldMk cId="685748336" sldId="276"/>
            <ac:spMk id="13" creationId="{00000000-0000-0000-0000-000000000000}"/>
          </ac:spMkLst>
        </pc:spChg>
        <pc:spChg chg="mod">
          <ac:chgData name="Mustafa Bayram Mısır" userId="c829880fb3690e87" providerId="LiveId" clId="{AD5EB5E6-76A8-4092-9A29-8CFD1A7FAABA}" dt="2018-02-23T05:34:32.820" v="777" actId="400"/>
          <ac:spMkLst>
            <pc:docMk/>
            <pc:sldMk cId="685748336" sldId="276"/>
            <ac:spMk id="14" creationId="{00000000-0000-0000-0000-000000000000}"/>
          </ac:spMkLst>
        </pc:spChg>
        <pc:graphicFrameChg chg="add del">
          <ac:chgData name="Mustafa Bayram Mısır" userId="c829880fb3690e87" providerId="LiveId" clId="{AD5EB5E6-76A8-4092-9A29-8CFD1A7FAABA}" dt="2018-02-22T16:14:13.214" v="624" actId="400"/>
          <ac:graphicFrameMkLst>
            <pc:docMk/>
            <pc:sldMk cId="685748336" sldId="276"/>
            <ac:graphicFrameMk id="2" creationId="{5609104B-2C9A-4694-B56D-24C13AC4506D}"/>
          </ac:graphicFrameMkLst>
        </pc:graphicFrameChg>
        <pc:graphicFrameChg chg="add del modGraphic">
          <ac:chgData name="Mustafa Bayram Mısır" userId="c829880fb3690e87" providerId="LiveId" clId="{AD5EB5E6-76A8-4092-9A29-8CFD1A7FAABA}" dt="2018-02-22T16:14:45.587" v="628" actId="400"/>
          <ac:graphicFrameMkLst>
            <pc:docMk/>
            <pc:sldMk cId="685748336" sldId="276"/>
            <ac:graphicFrameMk id="3" creationId="{0E38DF4B-63AF-4AF2-82EB-BB518F5B8744}"/>
          </ac:graphicFrameMkLst>
        </pc:graphicFrameChg>
      </pc:sldChg>
      <pc:sldChg chg="addSp delSp modSp add">
        <pc:chgData name="Mustafa Bayram Mısır" userId="c829880fb3690e87" providerId="LiveId" clId="{AD5EB5E6-76A8-4092-9A29-8CFD1A7FAABA}" dt="2018-02-23T08:24:36.328" v="5653" actId="20577"/>
        <pc:sldMkLst>
          <pc:docMk/>
          <pc:sldMk cId="1183083221" sldId="277"/>
        </pc:sldMkLst>
        <pc:spChg chg="mod">
          <ac:chgData name="Mustafa Bayram Mısır" userId="c829880fb3690e87" providerId="LiveId" clId="{AD5EB5E6-76A8-4092-9A29-8CFD1A7FAABA}" dt="2018-02-23T08:24:36.328" v="5653" actId="20577"/>
          <ac:spMkLst>
            <pc:docMk/>
            <pc:sldMk cId="1183083221" sldId="277"/>
            <ac:spMk id="4" creationId="{152F77D1-BFDC-4F5B-8A02-FF070E392D32}"/>
          </ac:spMkLst>
        </pc:spChg>
        <pc:spChg chg="mod">
          <ac:chgData name="Mustafa Bayram Mısır" userId="c829880fb3690e87" providerId="LiveId" clId="{AD5EB5E6-76A8-4092-9A29-8CFD1A7FAABA}" dt="2018-02-23T05:37:28.414" v="818" actId="20577"/>
          <ac:spMkLst>
            <pc:docMk/>
            <pc:sldMk cId="1183083221" sldId="277"/>
            <ac:spMk id="13" creationId="{00000000-0000-0000-0000-000000000000}"/>
          </ac:spMkLst>
        </pc:spChg>
        <pc:spChg chg="mod">
          <ac:chgData name="Mustafa Bayram Mısır" userId="c829880fb3690e87" providerId="LiveId" clId="{AD5EB5E6-76A8-4092-9A29-8CFD1A7FAABA}" dt="2018-02-23T05:39:56.523" v="843" actId="400"/>
          <ac:spMkLst>
            <pc:docMk/>
            <pc:sldMk cId="1183083221" sldId="277"/>
            <ac:spMk id="14" creationId="{00000000-0000-0000-0000-000000000000}"/>
          </ac:spMkLst>
        </pc:spChg>
        <pc:graphicFrameChg chg="add del">
          <ac:chgData name="Mustafa Bayram Mısır" userId="c829880fb3690e87" providerId="LiveId" clId="{AD5EB5E6-76A8-4092-9A29-8CFD1A7FAABA}" dt="2018-02-23T05:36:09.803" v="786" actId="400"/>
          <ac:graphicFrameMkLst>
            <pc:docMk/>
            <pc:sldMk cId="1183083221" sldId="277"/>
            <ac:graphicFrameMk id="2" creationId="{DFC35C9F-E22F-4DA2-B516-A26500CF3CB4}"/>
          </ac:graphicFrameMkLst>
        </pc:graphicFrameChg>
        <pc:graphicFrameChg chg="add del">
          <ac:chgData name="Mustafa Bayram Mısır" userId="c829880fb3690e87" providerId="LiveId" clId="{AD5EB5E6-76A8-4092-9A29-8CFD1A7FAABA}" dt="2018-02-23T05:36:22.288" v="789" actId="400"/>
          <ac:graphicFrameMkLst>
            <pc:docMk/>
            <pc:sldMk cId="1183083221" sldId="277"/>
            <ac:graphicFrameMk id="3" creationId="{F0EAE476-5C31-4A08-97F4-3C1A50145233}"/>
          </ac:graphicFrameMkLst>
        </pc:graphicFrameChg>
      </pc:sldChg>
      <pc:sldChg chg="modSp add">
        <pc:chgData name="Mustafa Bayram Mısır" userId="c829880fb3690e87" providerId="LiveId" clId="{AD5EB5E6-76A8-4092-9A29-8CFD1A7FAABA}" dt="2018-02-23T08:24:43.874" v="5655" actId="20577"/>
        <pc:sldMkLst>
          <pc:docMk/>
          <pc:sldMk cId="2576303553" sldId="278"/>
        </pc:sldMkLst>
        <pc:spChg chg="mod">
          <ac:chgData name="Mustafa Bayram Mısır" userId="c829880fb3690e87" providerId="LiveId" clId="{AD5EB5E6-76A8-4092-9A29-8CFD1A7FAABA}" dt="2018-02-23T08:24:43.874" v="5655" actId="20577"/>
          <ac:spMkLst>
            <pc:docMk/>
            <pc:sldMk cId="2576303553" sldId="278"/>
            <ac:spMk id="4" creationId="{152F77D1-BFDC-4F5B-8A02-FF070E392D32}"/>
          </ac:spMkLst>
        </pc:spChg>
        <pc:spChg chg="mod">
          <ac:chgData name="Mustafa Bayram Mısır" userId="c829880fb3690e87" providerId="LiveId" clId="{AD5EB5E6-76A8-4092-9A29-8CFD1A7FAABA}" dt="2018-02-23T05:40:41.929" v="848" actId="20577"/>
          <ac:spMkLst>
            <pc:docMk/>
            <pc:sldMk cId="2576303553" sldId="278"/>
            <ac:spMk id="13" creationId="{00000000-0000-0000-0000-000000000000}"/>
          </ac:spMkLst>
        </pc:spChg>
        <pc:spChg chg="mod">
          <ac:chgData name="Mustafa Bayram Mısır" userId="c829880fb3690e87" providerId="LiveId" clId="{AD5EB5E6-76A8-4092-9A29-8CFD1A7FAABA}" dt="2018-02-23T05:41:48.400" v="864" actId="400"/>
          <ac:spMkLst>
            <pc:docMk/>
            <pc:sldMk cId="2576303553" sldId="278"/>
            <ac:spMk id="14" creationId="{00000000-0000-0000-0000-000000000000}"/>
          </ac:spMkLst>
        </pc:spChg>
      </pc:sldChg>
      <pc:sldChg chg="modSp add">
        <pc:chgData name="Mustafa Bayram Mısır" userId="c829880fb3690e87" providerId="LiveId" clId="{AD5EB5E6-76A8-4092-9A29-8CFD1A7FAABA}" dt="2018-02-23T08:24:50.088" v="5657" actId="20577"/>
        <pc:sldMkLst>
          <pc:docMk/>
          <pc:sldMk cId="2732520845" sldId="279"/>
        </pc:sldMkLst>
        <pc:spChg chg="mod">
          <ac:chgData name="Mustafa Bayram Mısır" userId="c829880fb3690e87" providerId="LiveId" clId="{AD5EB5E6-76A8-4092-9A29-8CFD1A7FAABA}" dt="2018-02-23T08:24:50.088" v="5657" actId="20577"/>
          <ac:spMkLst>
            <pc:docMk/>
            <pc:sldMk cId="2732520845" sldId="279"/>
            <ac:spMk id="4" creationId="{152F77D1-BFDC-4F5B-8A02-FF070E392D32}"/>
          </ac:spMkLst>
        </pc:spChg>
        <pc:spChg chg="mod">
          <ac:chgData name="Mustafa Bayram Mısır" userId="c829880fb3690e87" providerId="LiveId" clId="{AD5EB5E6-76A8-4092-9A29-8CFD1A7FAABA}" dt="2018-02-23T05:43:06.992" v="874" actId="20577"/>
          <ac:spMkLst>
            <pc:docMk/>
            <pc:sldMk cId="2732520845" sldId="279"/>
            <ac:spMk id="13" creationId="{00000000-0000-0000-0000-000000000000}"/>
          </ac:spMkLst>
        </pc:spChg>
        <pc:spChg chg="mod">
          <ac:chgData name="Mustafa Bayram Mısır" userId="c829880fb3690e87" providerId="LiveId" clId="{AD5EB5E6-76A8-4092-9A29-8CFD1A7FAABA}" dt="2018-02-23T05:49:11.460" v="1031" actId="6549"/>
          <ac:spMkLst>
            <pc:docMk/>
            <pc:sldMk cId="2732520845" sldId="279"/>
            <ac:spMk id="14" creationId="{00000000-0000-0000-0000-000000000000}"/>
          </ac:spMkLst>
        </pc:spChg>
      </pc:sldChg>
      <pc:sldChg chg="modSp add">
        <pc:chgData name="Mustafa Bayram Mısır" userId="c829880fb3690e87" providerId="LiveId" clId="{AD5EB5E6-76A8-4092-9A29-8CFD1A7FAABA}" dt="2018-02-23T08:24:56.105" v="5659" actId="20577"/>
        <pc:sldMkLst>
          <pc:docMk/>
          <pc:sldMk cId="861434665" sldId="280"/>
        </pc:sldMkLst>
        <pc:spChg chg="mod">
          <ac:chgData name="Mustafa Bayram Mısır" userId="c829880fb3690e87" providerId="LiveId" clId="{AD5EB5E6-76A8-4092-9A29-8CFD1A7FAABA}" dt="2018-02-23T08:24:56.105" v="5659" actId="20577"/>
          <ac:spMkLst>
            <pc:docMk/>
            <pc:sldMk cId="861434665" sldId="280"/>
            <ac:spMk id="4" creationId="{152F77D1-BFDC-4F5B-8A02-FF070E392D32}"/>
          </ac:spMkLst>
        </pc:spChg>
        <pc:spChg chg="mod">
          <ac:chgData name="Mustafa Bayram Mısır" userId="c829880fb3690e87" providerId="LiveId" clId="{AD5EB5E6-76A8-4092-9A29-8CFD1A7FAABA}" dt="2018-02-23T05:49:39.336" v="1063" actId="20577"/>
          <ac:spMkLst>
            <pc:docMk/>
            <pc:sldMk cId="861434665" sldId="280"/>
            <ac:spMk id="13" creationId="{00000000-0000-0000-0000-000000000000}"/>
          </ac:spMkLst>
        </pc:spChg>
        <pc:spChg chg="mod">
          <ac:chgData name="Mustafa Bayram Mısır" userId="c829880fb3690e87" providerId="LiveId" clId="{AD5EB5E6-76A8-4092-9A29-8CFD1A7FAABA}" dt="2018-02-23T05:54:29.805" v="1098" actId="5793"/>
          <ac:spMkLst>
            <pc:docMk/>
            <pc:sldMk cId="861434665" sldId="280"/>
            <ac:spMk id="14" creationId="{00000000-0000-0000-0000-000000000000}"/>
          </ac:spMkLst>
        </pc:spChg>
      </pc:sldChg>
      <pc:sldChg chg="modSp add">
        <pc:chgData name="Mustafa Bayram Mısır" userId="c829880fb3690e87" providerId="LiveId" clId="{AD5EB5E6-76A8-4092-9A29-8CFD1A7FAABA}" dt="2018-02-23T08:25:05.462" v="5661" actId="20577"/>
        <pc:sldMkLst>
          <pc:docMk/>
          <pc:sldMk cId="1840329752" sldId="281"/>
        </pc:sldMkLst>
        <pc:spChg chg="mod">
          <ac:chgData name="Mustafa Bayram Mısır" userId="c829880fb3690e87" providerId="LiveId" clId="{AD5EB5E6-76A8-4092-9A29-8CFD1A7FAABA}" dt="2018-02-23T08:25:05.462" v="5661" actId="20577"/>
          <ac:spMkLst>
            <pc:docMk/>
            <pc:sldMk cId="1840329752" sldId="281"/>
            <ac:spMk id="4" creationId="{152F77D1-BFDC-4F5B-8A02-FF070E392D32}"/>
          </ac:spMkLst>
        </pc:spChg>
        <pc:spChg chg="mod">
          <ac:chgData name="Mustafa Bayram Mısır" userId="c829880fb3690e87" providerId="LiveId" clId="{AD5EB5E6-76A8-4092-9A29-8CFD1A7FAABA}" dt="2018-02-23T06:01:29.790" v="1152" actId="20577"/>
          <ac:spMkLst>
            <pc:docMk/>
            <pc:sldMk cId="1840329752" sldId="281"/>
            <ac:spMk id="13" creationId="{00000000-0000-0000-0000-000000000000}"/>
          </ac:spMkLst>
        </pc:spChg>
        <pc:spChg chg="mod">
          <ac:chgData name="Mustafa Bayram Mısır" userId="c829880fb3690e87" providerId="LiveId" clId="{AD5EB5E6-76A8-4092-9A29-8CFD1A7FAABA}" dt="2018-02-23T06:01:18.883" v="1150" actId="400"/>
          <ac:spMkLst>
            <pc:docMk/>
            <pc:sldMk cId="1840329752" sldId="281"/>
            <ac:spMk id="14" creationId="{00000000-0000-0000-0000-000000000000}"/>
          </ac:spMkLst>
        </pc:spChg>
      </pc:sldChg>
      <pc:sldChg chg="modSp add">
        <pc:chgData name="Mustafa Bayram Mısır" userId="c829880fb3690e87" providerId="LiveId" clId="{AD5EB5E6-76A8-4092-9A29-8CFD1A7FAABA}" dt="2018-02-23T08:25:11.087" v="5663" actId="20577"/>
        <pc:sldMkLst>
          <pc:docMk/>
          <pc:sldMk cId="3514209228" sldId="282"/>
        </pc:sldMkLst>
        <pc:spChg chg="mod">
          <ac:chgData name="Mustafa Bayram Mısır" userId="c829880fb3690e87" providerId="LiveId" clId="{AD5EB5E6-76A8-4092-9A29-8CFD1A7FAABA}" dt="2018-02-23T08:25:11.087" v="5663" actId="20577"/>
          <ac:spMkLst>
            <pc:docMk/>
            <pc:sldMk cId="3514209228" sldId="282"/>
            <ac:spMk id="4" creationId="{152F77D1-BFDC-4F5B-8A02-FF070E392D32}"/>
          </ac:spMkLst>
        </pc:spChg>
        <pc:spChg chg="mod">
          <ac:chgData name="Mustafa Bayram Mısır" userId="c829880fb3690e87" providerId="LiveId" clId="{AD5EB5E6-76A8-4092-9A29-8CFD1A7FAABA}" dt="2018-02-23T06:01:45.195" v="1157" actId="20577"/>
          <ac:spMkLst>
            <pc:docMk/>
            <pc:sldMk cId="3514209228" sldId="282"/>
            <ac:spMk id="13" creationId="{00000000-0000-0000-0000-000000000000}"/>
          </ac:spMkLst>
        </pc:spChg>
        <pc:spChg chg="mod">
          <ac:chgData name="Mustafa Bayram Mısır" userId="c829880fb3690e87" providerId="LiveId" clId="{AD5EB5E6-76A8-4092-9A29-8CFD1A7FAABA}" dt="2018-02-23T06:08:08.430" v="1218" actId="400"/>
          <ac:spMkLst>
            <pc:docMk/>
            <pc:sldMk cId="3514209228" sldId="282"/>
            <ac:spMk id="14" creationId="{00000000-0000-0000-0000-000000000000}"/>
          </ac:spMkLst>
        </pc:spChg>
      </pc:sldChg>
      <pc:sldChg chg="add del">
        <pc:chgData name="Mustafa Bayram Mısır" userId="c829880fb3690e87" providerId="LiveId" clId="{AD5EB5E6-76A8-4092-9A29-8CFD1A7FAABA}" dt="2018-02-23T06:10:40.086" v="1231" actId="5793"/>
        <pc:sldMkLst>
          <pc:docMk/>
          <pc:sldMk cId="1545681613" sldId="283"/>
        </pc:sldMkLst>
      </pc:sldChg>
      <pc:sldChg chg="modSp add">
        <pc:chgData name="Mustafa Bayram Mısır" userId="c829880fb3690e87" providerId="LiveId" clId="{AD5EB5E6-76A8-4092-9A29-8CFD1A7FAABA}" dt="2018-02-23T08:25:16.061" v="5665" actId="20577"/>
        <pc:sldMkLst>
          <pc:docMk/>
          <pc:sldMk cId="1602909107" sldId="283"/>
        </pc:sldMkLst>
        <pc:spChg chg="mod">
          <ac:chgData name="Mustafa Bayram Mısır" userId="c829880fb3690e87" providerId="LiveId" clId="{AD5EB5E6-76A8-4092-9A29-8CFD1A7FAABA}" dt="2018-02-23T08:25:16.061" v="5665" actId="20577"/>
          <ac:spMkLst>
            <pc:docMk/>
            <pc:sldMk cId="1602909107" sldId="283"/>
            <ac:spMk id="4" creationId="{152F77D1-BFDC-4F5B-8A02-FF070E392D32}"/>
          </ac:spMkLst>
        </pc:spChg>
        <pc:spChg chg="mod">
          <ac:chgData name="Mustafa Bayram Mısır" userId="c829880fb3690e87" providerId="LiveId" clId="{AD5EB5E6-76A8-4092-9A29-8CFD1A7FAABA}" dt="2018-02-23T06:10:54.324" v="1236" actId="20577"/>
          <ac:spMkLst>
            <pc:docMk/>
            <pc:sldMk cId="1602909107" sldId="283"/>
            <ac:spMk id="13" creationId="{00000000-0000-0000-0000-000000000000}"/>
          </ac:spMkLst>
        </pc:spChg>
        <pc:spChg chg="mod">
          <ac:chgData name="Mustafa Bayram Mısır" userId="c829880fb3690e87" providerId="LiveId" clId="{AD5EB5E6-76A8-4092-9A29-8CFD1A7FAABA}" dt="2018-02-23T06:11:25.211" v="1252" actId="400"/>
          <ac:spMkLst>
            <pc:docMk/>
            <pc:sldMk cId="1602909107" sldId="283"/>
            <ac:spMk id="14" creationId="{00000000-0000-0000-0000-000000000000}"/>
          </ac:spMkLst>
        </pc:spChg>
      </pc:sldChg>
      <pc:sldChg chg="add del">
        <pc:chgData name="Mustafa Bayram Mısır" userId="c829880fb3690e87" providerId="LiveId" clId="{AD5EB5E6-76A8-4092-9A29-8CFD1A7FAABA}" dt="2018-02-23T06:12:38.461" v="1260" actId="5793"/>
        <pc:sldMkLst>
          <pc:docMk/>
          <pc:sldMk cId="3157773061" sldId="284"/>
        </pc:sldMkLst>
      </pc:sldChg>
      <pc:sldChg chg="modSp add">
        <pc:chgData name="Mustafa Bayram Mısır" userId="c829880fb3690e87" providerId="LiveId" clId="{AD5EB5E6-76A8-4092-9A29-8CFD1A7FAABA}" dt="2018-02-23T08:25:23.078" v="5667" actId="20577"/>
        <pc:sldMkLst>
          <pc:docMk/>
          <pc:sldMk cId="3187275663" sldId="284"/>
        </pc:sldMkLst>
        <pc:spChg chg="mod">
          <ac:chgData name="Mustafa Bayram Mısır" userId="c829880fb3690e87" providerId="LiveId" clId="{AD5EB5E6-76A8-4092-9A29-8CFD1A7FAABA}" dt="2018-02-23T08:25:23.078" v="5667" actId="20577"/>
          <ac:spMkLst>
            <pc:docMk/>
            <pc:sldMk cId="3187275663" sldId="284"/>
            <ac:spMk id="4" creationId="{152F77D1-BFDC-4F5B-8A02-FF070E392D32}"/>
          </ac:spMkLst>
        </pc:spChg>
        <pc:spChg chg="mod">
          <ac:chgData name="Mustafa Bayram Mısır" userId="c829880fb3690e87" providerId="LiveId" clId="{AD5EB5E6-76A8-4092-9A29-8CFD1A7FAABA}" dt="2018-02-23T06:13:05.508" v="1288" actId="400"/>
          <ac:spMkLst>
            <pc:docMk/>
            <pc:sldMk cId="3187275663" sldId="284"/>
            <ac:spMk id="13" creationId="{00000000-0000-0000-0000-000000000000}"/>
          </ac:spMkLst>
        </pc:spChg>
        <pc:spChg chg="mod">
          <ac:chgData name="Mustafa Bayram Mısır" userId="c829880fb3690e87" providerId="LiveId" clId="{AD5EB5E6-76A8-4092-9A29-8CFD1A7FAABA}" dt="2018-02-23T06:14:21.351" v="1339" actId="20577"/>
          <ac:spMkLst>
            <pc:docMk/>
            <pc:sldMk cId="3187275663" sldId="284"/>
            <ac:spMk id="14" creationId="{00000000-0000-0000-0000-000000000000}"/>
          </ac:spMkLst>
        </pc:spChg>
      </pc:sldChg>
      <pc:sldChg chg="modSp add">
        <pc:chgData name="Mustafa Bayram Mısır" userId="c829880fb3690e87" providerId="LiveId" clId="{AD5EB5E6-76A8-4092-9A29-8CFD1A7FAABA}" dt="2018-02-23T08:25:28.834" v="5669" actId="20577"/>
        <pc:sldMkLst>
          <pc:docMk/>
          <pc:sldMk cId="468730671" sldId="285"/>
        </pc:sldMkLst>
        <pc:spChg chg="mod">
          <ac:chgData name="Mustafa Bayram Mısır" userId="c829880fb3690e87" providerId="LiveId" clId="{AD5EB5E6-76A8-4092-9A29-8CFD1A7FAABA}" dt="2018-02-23T08:25:28.834" v="5669" actId="20577"/>
          <ac:spMkLst>
            <pc:docMk/>
            <pc:sldMk cId="468730671" sldId="285"/>
            <ac:spMk id="4" creationId="{152F77D1-BFDC-4F5B-8A02-FF070E392D32}"/>
          </ac:spMkLst>
        </pc:spChg>
        <pc:spChg chg="mod">
          <ac:chgData name="Mustafa Bayram Mısır" userId="c829880fb3690e87" providerId="LiveId" clId="{AD5EB5E6-76A8-4092-9A29-8CFD1A7FAABA}" dt="2018-02-23T06:21:44.836" v="1447" actId="20577"/>
          <ac:spMkLst>
            <pc:docMk/>
            <pc:sldMk cId="468730671" sldId="285"/>
            <ac:spMk id="13" creationId="{00000000-0000-0000-0000-000000000000}"/>
          </ac:spMkLst>
        </pc:spChg>
        <pc:spChg chg="mod">
          <ac:chgData name="Mustafa Bayram Mısır" userId="c829880fb3690e87" providerId="LiveId" clId="{AD5EB5E6-76A8-4092-9A29-8CFD1A7FAABA}" dt="2018-02-23T06:19:47.679" v="1425" actId="20577"/>
          <ac:spMkLst>
            <pc:docMk/>
            <pc:sldMk cId="468730671" sldId="285"/>
            <ac:spMk id="14" creationId="{00000000-0000-0000-0000-000000000000}"/>
          </ac:spMkLst>
        </pc:spChg>
      </pc:sldChg>
      <pc:sldChg chg="modSp add">
        <pc:chgData name="Mustafa Bayram Mısır" userId="c829880fb3690e87" providerId="LiveId" clId="{AD5EB5E6-76A8-4092-9A29-8CFD1A7FAABA}" dt="2018-02-23T08:25:34.251" v="5671" actId="20577"/>
        <pc:sldMkLst>
          <pc:docMk/>
          <pc:sldMk cId="771626466" sldId="286"/>
        </pc:sldMkLst>
        <pc:spChg chg="mod">
          <ac:chgData name="Mustafa Bayram Mısır" userId="c829880fb3690e87" providerId="LiveId" clId="{AD5EB5E6-76A8-4092-9A29-8CFD1A7FAABA}" dt="2018-02-23T08:25:34.251" v="5671" actId="20577"/>
          <ac:spMkLst>
            <pc:docMk/>
            <pc:sldMk cId="771626466" sldId="286"/>
            <ac:spMk id="4" creationId="{152F77D1-BFDC-4F5B-8A02-FF070E392D32}"/>
          </ac:spMkLst>
        </pc:spChg>
        <pc:spChg chg="mod">
          <ac:chgData name="Mustafa Bayram Mısır" userId="c829880fb3690e87" providerId="LiveId" clId="{AD5EB5E6-76A8-4092-9A29-8CFD1A7FAABA}" dt="2018-02-23T06:21:36.383" v="1443" actId="20577"/>
          <ac:spMkLst>
            <pc:docMk/>
            <pc:sldMk cId="771626466" sldId="286"/>
            <ac:spMk id="13" creationId="{00000000-0000-0000-0000-000000000000}"/>
          </ac:spMkLst>
        </pc:spChg>
        <pc:spChg chg="mod">
          <ac:chgData name="Mustafa Bayram Mısır" userId="c829880fb3690e87" providerId="LiveId" clId="{AD5EB5E6-76A8-4092-9A29-8CFD1A7FAABA}" dt="2018-02-23T06:21:10.476" v="1433" actId="20577"/>
          <ac:spMkLst>
            <pc:docMk/>
            <pc:sldMk cId="771626466" sldId="286"/>
            <ac:spMk id="14" creationId="{00000000-0000-0000-0000-000000000000}"/>
          </ac:spMkLst>
        </pc:spChg>
      </pc:sldChg>
      <pc:sldChg chg="modSp add">
        <pc:chgData name="Mustafa Bayram Mısır" userId="c829880fb3690e87" providerId="LiveId" clId="{AD5EB5E6-76A8-4092-9A29-8CFD1A7FAABA}" dt="2018-02-23T08:25:38.954" v="5673" actId="20577"/>
        <pc:sldMkLst>
          <pc:docMk/>
          <pc:sldMk cId="1484616559" sldId="287"/>
        </pc:sldMkLst>
        <pc:spChg chg="mod">
          <ac:chgData name="Mustafa Bayram Mısır" userId="c829880fb3690e87" providerId="LiveId" clId="{AD5EB5E6-76A8-4092-9A29-8CFD1A7FAABA}" dt="2018-02-23T08:25:38.954" v="5673" actId="20577"/>
          <ac:spMkLst>
            <pc:docMk/>
            <pc:sldMk cId="1484616559" sldId="287"/>
            <ac:spMk id="4" creationId="{152F77D1-BFDC-4F5B-8A02-FF070E392D32}"/>
          </ac:spMkLst>
        </pc:spChg>
        <pc:spChg chg="mod">
          <ac:chgData name="Mustafa Bayram Mısır" userId="c829880fb3690e87" providerId="LiveId" clId="{AD5EB5E6-76A8-4092-9A29-8CFD1A7FAABA}" dt="2018-02-23T06:23:28.555" v="1503" actId="20577"/>
          <ac:spMkLst>
            <pc:docMk/>
            <pc:sldMk cId="1484616559" sldId="287"/>
            <ac:spMk id="13" creationId="{00000000-0000-0000-0000-000000000000}"/>
          </ac:spMkLst>
        </pc:spChg>
        <pc:spChg chg="mod">
          <ac:chgData name="Mustafa Bayram Mısır" userId="c829880fb3690e87" providerId="LiveId" clId="{AD5EB5E6-76A8-4092-9A29-8CFD1A7FAABA}" dt="2018-02-23T06:24:10.461" v="1538" actId="400"/>
          <ac:spMkLst>
            <pc:docMk/>
            <pc:sldMk cId="1484616559" sldId="287"/>
            <ac:spMk id="14" creationId="{00000000-0000-0000-0000-000000000000}"/>
          </ac:spMkLst>
        </pc:spChg>
      </pc:sldChg>
      <pc:sldChg chg="modSp add">
        <pc:chgData name="Mustafa Bayram Mısır" userId="c829880fb3690e87" providerId="LiveId" clId="{AD5EB5E6-76A8-4092-9A29-8CFD1A7FAABA}" dt="2018-02-23T08:25:45.742" v="5675" actId="20577"/>
        <pc:sldMkLst>
          <pc:docMk/>
          <pc:sldMk cId="833229543" sldId="288"/>
        </pc:sldMkLst>
        <pc:spChg chg="mod">
          <ac:chgData name="Mustafa Bayram Mısır" userId="c829880fb3690e87" providerId="LiveId" clId="{AD5EB5E6-76A8-4092-9A29-8CFD1A7FAABA}" dt="2018-02-23T08:25:45.742" v="5675" actId="20577"/>
          <ac:spMkLst>
            <pc:docMk/>
            <pc:sldMk cId="833229543" sldId="288"/>
            <ac:spMk id="4" creationId="{152F77D1-BFDC-4F5B-8A02-FF070E392D32}"/>
          </ac:spMkLst>
        </pc:spChg>
        <pc:spChg chg="mod">
          <ac:chgData name="Mustafa Bayram Mısır" userId="c829880fb3690e87" providerId="LiveId" clId="{AD5EB5E6-76A8-4092-9A29-8CFD1A7FAABA}" dt="2018-02-23T06:25:25.179" v="1578" actId="20577"/>
          <ac:spMkLst>
            <pc:docMk/>
            <pc:sldMk cId="833229543" sldId="288"/>
            <ac:spMk id="13" creationId="{00000000-0000-0000-0000-000000000000}"/>
          </ac:spMkLst>
        </pc:spChg>
        <pc:spChg chg="mod">
          <ac:chgData name="Mustafa Bayram Mısır" userId="c829880fb3690e87" providerId="LiveId" clId="{AD5EB5E6-76A8-4092-9A29-8CFD1A7FAABA}" dt="2018-02-23T06:25:10.195" v="1544" actId="400"/>
          <ac:spMkLst>
            <pc:docMk/>
            <pc:sldMk cId="833229543" sldId="288"/>
            <ac:spMk id="14" creationId="{00000000-0000-0000-0000-000000000000}"/>
          </ac:spMkLst>
        </pc:spChg>
      </pc:sldChg>
      <pc:sldChg chg="modSp add">
        <pc:chgData name="Mustafa Bayram Mısır" userId="c829880fb3690e87" providerId="LiveId" clId="{AD5EB5E6-76A8-4092-9A29-8CFD1A7FAABA}" dt="2018-02-23T08:25:51.805" v="5677" actId="20577"/>
        <pc:sldMkLst>
          <pc:docMk/>
          <pc:sldMk cId="942191267" sldId="289"/>
        </pc:sldMkLst>
        <pc:spChg chg="mod">
          <ac:chgData name="Mustafa Bayram Mısır" userId="c829880fb3690e87" providerId="LiveId" clId="{AD5EB5E6-76A8-4092-9A29-8CFD1A7FAABA}" dt="2018-02-23T08:25:51.805" v="5677" actId="20577"/>
          <ac:spMkLst>
            <pc:docMk/>
            <pc:sldMk cId="942191267" sldId="289"/>
            <ac:spMk id="4" creationId="{152F77D1-BFDC-4F5B-8A02-FF070E392D32}"/>
          </ac:spMkLst>
        </pc:spChg>
        <pc:spChg chg="mod">
          <ac:chgData name="Mustafa Bayram Mısır" userId="c829880fb3690e87" providerId="LiveId" clId="{AD5EB5E6-76A8-4092-9A29-8CFD1A7FAABA}" dt="2018-02-23T06:26:51.868" v="1680" actId="20577"/>
          <ac:spMkLst>
            <pc:docMk/>
            <pc:sldMk cId="942191267" sldId="289"/>
            <ac:spMk id="13" creationId="{00000000-0000-0000-0000-000000000000}"/>
          </ac:spMkLst>
        </pc:spChg>
        <pc:spChg chg="mod">
          <ac:chgData name="Mustafa Bayram Mısır" userId="c829880fb3690e87" providerId="LiveId" clId="{AD5EB5E6-76A8-4092-9A29-8CFD1A7FAABA}" dt="2018-02-23T06:28:57.211" v="1720" actId="5793"/>
          <ac:spMkLst>
            <pc:docMk/>
            <pc:sldMk cId="942191267" sldId="289"/>
            <ac:spMk id="14" creationId="{00000000-0000-0000-0000-000000000000}"/>
          </ac:spMkLst>
        </pc:spChg>
      </pc:sldChg>
      <pc:sldChg chg="delSp modSp add">
        <pc:chgData name="Mustafa Bayram Mısır" userId="c829880fb3690e87" providerId="LiveId" clId="{AD5EB5E6-76A8-4092-9A29-8CFD1A7FAABA}" dt="2018-02-23T06:47:48.789" v="2493" actId="20577"/>
        <pc:sldMkLst>
          <pc:docMk/>
          <pc:sldMk cId="2844431273" sldId="290"/>
        </pc:sldMkLst>
        <pc:spChg chg="del">
          <ac:chgData name="Mustafa Bayram Mısır" userId="c829880fb3690e87" providerId="LiveId" clId="{AD5EB5E6-76A8-4092-9A29-8CFD1A7FAABA}" dt="2018-02-23T06:35:24.539" v="1755" actId="478"/>
          <ac:spMkLst>
            <pc:docMk/>
            <pc:sldMk cId="2844431273" sldId="290"/>
            <ac:spMk id="4" creationId="{152F77D1-BFDC-4F5B-8A02-FF070E392D32}"/>
          </ac:spMkLst>
        </pc:spChg>
        <pc:spChg chg="mod">
          <ac:chgData name="Mustafa Bayram Mısır" userId="c829880fb3690e87" providerId="LiveId" clId="{AD5EB5E6-76A8-4092-9A29-8CFD1A7FAABA}" dt="2018-02-23T06:35:39.882" v="1764" actId="20577"/>
          <ac:spMkLst>
            <pc:docMk/>
            <pc:sldMk cId="2844431273" sldId="290"/>
            <ac:spMk id="13" creationId="{00000000-0000-0000-0000-000000000000}"/>
          </ac:spMkLst>
        </pc:spChg>
        <pc:spChg chg="mod">
          <ac:chgData name="Mustafa Bayram Mısır" userId="c829880fb3690e87" providerId="LiveId" clId="{AD5EB5E6-76A8-4092-9A29-8CFD1A7FAABA}" dt="2018-02-23T06:47:48.789" v="2493" actId="20577"/>
          <ac:spMkLst>
            <pc:docMk/>
            <pc:sldMk cId="2844431273" sldId="290"/>
            <ac:spMk id="14" creationId="{00000000-0000-0000-0000-000000000000}"/>
          </ac:spMkLst>
        </pc:spChg>
      </pc:sldChg>
      <pc:sldChg chg="modSp add">
        <pc:chgData name="Mustafa Bayram Mısır" userId="c829880fb3690e87" providerId="LiveId" clId="{AD5EB5E6-76A8-4092-9A29-8CFD1A7FAABA}" dt="2018-02-23T08:26:37.020" v="5715" actId="20577"/>
        <pc:sldMkLst>
          <pc:docMk/>
          <pc:sldMk cId="2366453145" sldId="291"/>
        </pc:sldMkLst>
        <pc:spChg chg="mod">
          <ac:chgData name="Mustafa Bayram Mısır" userId="c829880fb3690e87" providerId="LiveId" clId="{AD5EB5E6-76A8-4092-9A29-8CFD1A7FAABA}" dt="2018-02-23T06:49:09.179" v="2559" actId="20577"/>
          <ac:spMkLst>
            <pc:docMk/>
            <pc:sldMk cId="2366453145" sldId="291"/>
            <ac:spMk id="13" creationId="{00000000-0000-0000-0000-000000000000}"/>
          </ac:spMkLst>
        </pc:spChg>
        <pc:spChg chg="mod">
          <ac:chgData name="Mustafa Bayram Mısır" userId="c829880fb3690e87" providerId="LiveId" clId="{AD5EB5E6-76A8-4092-9A29-8CFD1A7FAABA}" dt="2018-02-23T08:26:37.020" v="5715" actId="20577"/>
          <ac:spMkLst>
            <pc:docMk/>
            <pc:sldMk cId="2366453145" sldId="291"/>
            <ac:spMk id="14" creationId="{00000000-0000-0000-0000-000000000000}"/>
          </ac:spMkLst>
        </pc:spChg>
      </pc:sldChg>
      <pc:sldChg chg="modSp add">
        <pc:chgData name="Mustafa Bayram Mısır" userId="c829880fb3690e87" providerId="LiveId" clId="{AD5EB5E6-76A8-4092-9A29-8CFD1A7FAABA}" dt="2018-02-23T08:28:27.650" v="5853" actId="20577"/>
        <pc:sldMkLst>
          <pc:docMk/>
          <pc:sldMk cId="4176594690" sldId="292"/>
        </pc:sldMkLst>
        <pc:spChg chg="mod">
          <ac:chgData name="Mustafa Bayram Mısır" userId="c829880fb3690e87" providerId="LiveId" clId="{AD5EB5E6-76A8-4092-9A29-8CFD1A7FAABA}" dt="2018-02-23T07:03:08.586" v="4303" actId="20577"/>
          <ac:spMkLst>
            <pc:docMk/>
            <pc:sldMk cId="4176594690" sldId="292"/>
            <ac:spMk id="13" creationId="{00000000-0000-0000-0000-000000000000}"/>
          </ac:spMkLst>
        </pc:spChg>
        <pc:spChg chg="mod">
          <ac:chgData name="Mustafa Bayram Mısır" userId="c829880fb3690e87" providerId="LiveId" clId="{AD5EB5E6-76A8-4092-9A29-8CFD1A7FAABA}" dt="2018-02-23T08:28:27.650" v="5853" actId="20577"/>
          <ac:spMkLst>
            <pc:docMk/>
            <pc:sldMk cId="4176594690" sldId="292"/>
            <ac:spMk id="1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A82681F-4E6A-42C7-B484-5A9DEEE18BF3}" type="datetime1">
              <a:rPr lang="tr-TR" smtClean="0"/>
              <a:t>15.03.2018</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tr-TR" smtClean="0"/>
              <a:t>‹#›</a:t>
            </a:fld>
            <a:endParaRPr lang="tr-T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BA17DF-9799-4D04-A198-D5DA3C3A6EA7}" type="datetime1">
              <a:rPr lang="tr-TR" smtClean="0"/>
              <a:pPr/>
              <a:t>15.03.2018</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dirty="0"/>
          </a:p>
        </p:txBody>
      </p:sp>
      <p:sp>
        <p:nvSpPr>
          <p:cNvPr id="5" name="Notlar Yer Tutucusu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tr-TR" smtClean="0"/>
              <a:t>‹#›</a:t>
            </a:fld>
            <a:endParaRPr lang="tr-T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a:t>
            </a:fld>
            <a:endParaRPr lang="tr-TR" dirty="0"/>
          </a:p>
        </p:txBody>
      </p:sp>
    </p:spTree>
    <p:extLst>
      <p:ext uri="{BB962C8B-B14F-4D97-AF65-F5344CB8AC3E}">
        <p14:creationId xmlns:p14="http://schemas.microsoft.com/office/powerpoint/2010/main" val="2261974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10</a:t>
            </a:fld>
            <a:endParaRPr lang="tr-TR" dirty="0"/>
          </a:p>
        </p:txBody>
      </p:sp>
    </p:spTree>
    <p:extLst>
      <p:ext uri="{BB962C8B-B14F-4D97-AF65-F5344CB8AC3E}">
        <p14:creationId xmlns:p14="http://schemas.microsoft.com/office/powerpoint/2010/main" val="2151607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11</a:t>
            </a:fld>
            <a:endParaRPr lang="tr-TR" dirty="0"/>
          </a:p>
        </p:txBody>
      </p:sp>
    </p:spTree>
    <p:extLst>
      <p:ext uri="{BB962C8B-B14F-4D97-AF65-F5344CB8AC3E}">
        <p14:creationId xmlns:p14="http://schemas.microsoft.com/office/powerpoint/2010/main" val="3489561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12</a:t>
            </a:fld>
            <a:endParaRPr lang="tr-TR" dirty="0"/>
          </a:p>
        </p:txBody>
      </p:sp>
    </p:spTree>
    <p:extLst>
      <p:ext uri="{BB962C8B-B14F-4D97-AF65-F5344CB8AC3E}">
        <p14:creationId xmlns:p14="http://schemas.microsoft.com/office/powerpoint/2010/main" val="853758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13</a:t>
            </a:fld>
            <a:endParaRPr lang="tr-TR" dirty="0"/>
          </a:p>
        </p:txBody>
      </p:sp>
    </p:spTree>
    <p:extLst>
      <p:ext uri="{BB962C8B-B14F-4D97-AF65-F5344CB8AC3E}">
        <p14:creationId xmlns:p14="http://schemas.microsoft.com/office/powerpoint/2010/main" val="1953827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14</a:t>
            </a:fld>
            <a:endParaRPr lang="tr-TR" dirty="0"/>
          </a:p>
        </p:txBody>
      </p:sp>
    </p:spTree>
    <p:extLst>
      <p:ext uri="{BB962C8B-B14F-4D97-AF65-F5344CB8AC3E}">
        <p14:creationId xmlns:p14="http://schemas.microsoft.com/office/powerpoint/2010/main" val="136917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15</a:t>
            </a:fld>
            <a:endParaRPr lang="tr-TR" dirty="0"/>
          </a:p>
        </p:txBody>
      </p:sp>
    </p:spTree>
    <p:extLst>
      <p:ext uri="{BB962C8B-B14F-4D97-AF65-F5344CB8AC3E}">
        <p14:creationId xmlns:p14="http://schemas.microsoft.com/office/powerpoint/2010/main" val="3290675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16</a:t>
            </a:fld>
            <a:endParaRPr lang="tr-TR" dirty="0"/>
          </a:p>
        </p:txBody>
      </p:sp>
    </p:spTree>
    <p:extLst>
      <p:ext uri="{BB962C8B-B14F-4D97-AF65-F5344CB8AC3E}">
        <p14:creationId xmlns:p14="http://schemas.microsoft.com/office/powerpoint/2010/main" val="1664991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17</a:t>
            </a:fld>
            <a:endParaRPr lang="tr-TR" dirty="0"/>
          </a:p>
        </p:txBody>
      </p:sp>
    </p:spTree>
    <p:extLst>
      <p:ext uri="{BB962C8B-B14F-4D97-AF65-F5344CB8AC3E}">
        <p14:creationId xmlns:p14="http://schemas.microsoft.com/office/powerpoint/2010/main" val="1521499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18</a:t>
            </a:fld>
            <a:endParaRPr lang="tr-TR" dirty="0"/>
          </a:p>
        </p:txBody>
      </p:sp>
    </p:spTree>
    <p:extLst>
      <p:ext uri="{BB962C8B-B14F-4D97-AF65-F5344CB8AC3E}">
        <p14:creationId xmlns:p14="http://schemas.microsoft.com/office/powerpoint/2010/main" val="64723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19</a:t>
            </a:fld>
            <a:endParaRPr lang="tr-TR" dirty="0"/>
          </a:p>
        </p:txBody>
      </p:sp>
    </p:spTree>
    <p:extLst>
      <p:ext uri="{BB962C8B-B14F-4D97-AF65-F5344CB8AC3E}">
        <p14:creationId xmlns:p14="http://schemas.microsoft.com/office/powerpoint/2010/main" val="4050561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2</a:t>
            </a:fld>
            <a:endParaRPr lang="tr-TR" dirty="0"/>
          </a:p>
        </p:txBody>
      </p:sp>
    </p:spTree>
    <p:extLst>
      <p:ext uri="{BB962C8B-B14F-4D97-AF65-F5344CB8AC3E}">
        <p14:creationId xmlns:p14="http://schemas.microsoft.com/office/powerpoint/2010/main" val="682082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20</a:t>
            </a:fld>
            <a:endParaRPr lang="tr-TR" dirty="0"/>
          </a:p>
        </p:txBody>
      </p:sp>
    </p:spTree>
    <p:extLst>
      <p:ext uri="{BB962C8B-B14F-4D97-AF65-F5344CB8AC3E}">
        <p14:creationId xmlns:p14="http://schemas.microsoft.com/office/powerpoint/2010/main" val="5159576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21</a:t>
            </a:fld>
            <a:endParaRPr lang="tr-TR" dirty="0"/>
          </a:p>
        </p:txBody>
      </p:sp>
    </p:spTree>
    <p:extLst>
      <p:ext uri="{BB962C8B-B14F-4D97-AF65-F5344CB8AC3E}">
        <p14:creationId xmlns:p14="http://schemas.microsoft.com/office/powerpoint/2010/main" val="3400229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22</a:t>
            </a:fld>
            <a:endParaRPr lang="tr-TR" dirty="0"/>
          </a:p>
        </p:txBody>
      </p:sp>
    </p:spTree>
    <p:extLst>
      <p:ext uri="{BB962C8B-B14F-4D97-AF65-F5344CB8AC3E}">
        <p14:creationId xmlns:p14="http://schemas.microsoft.com/office/powerpoint/2010/main" val="1206840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23</a:t>
            </a:fld>
            <a:endParaRPr lang="tr-TR" dirty="0"/>
          </a:p>
        </p:txBody>
      </p:sp>
    </p:spTree>
    <p:extLst>
      <p:ext uri="{BB962C8B-B14F-4D97-AF65-F5344CB8AC3E}">
        <p14:creationId xmlns:p14="http://schemas.microsoft.com/office/powerpoint/2010/main" val="1254770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3</a:t>
            </a:fld>
            <a:endParaRPr lang="tr-TR" dirty="0"/>
          </a:p>
        </p:txBody>
      </p:sp>
    </p:spTree>
    <p:extLst>
      <p:ext uri="{BB962C8B-B14F-4D97-AF65-F5344CB8AC3E}">
        <p14:creationId xmlns:p14="http://schemas.microsoft.com/office/powerpoint/2010/main" val="2021097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4</a:t>
            </a:fld>
            <a:endParaRPr lang="tr-TR" dirty="0"/>
          </a:p>
        </p:txBody>
      </p:sp>
    </p:spTree>
    <p:extLst>
      <p:ext uri="{BB962C8B-B14F-4D97-AF65-F5344CB8AC3E}">
        <p14:creationId xmlns:p14="http://schemas.microsoft.com/office/powerpoint/2010/main" val="11736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5</a:t>
            </a:fld>
            <a:endParaRPr lang="tr-TR" dirty="0"/>
          </a:p>
        </p:txBody>
      </p:sp>
    </p:spTree>
    <p:extLst>
      <p:ext uri="{BB962C8B-B14F-4D97-AF65-F5344CB8AC3E}">
        <p14:creationId xmlns:p14="http://schemas.microsoft.com/office/powerpoint/2010/main" val="886797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6</a:t>
            </a:fld>
            <a:endParaRPr lang="tr-TR" dirty="0"/>
          </a:p>
        </p:txBody>
      </p:sp>
    </p:spTree>
    <p:extLst>
      <p:ext uri="{BB962C8B-B14F-4D97-AF65-F5344CB8AC3E}">
        <p14:creationId xmlns:p14="http://schemas.microsoft.com/office/powerpoint/2010/main" val="1032857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7</a:t>
            </a:fld>
            <a:endParaRPr lang="tr-TR" dirty="0"/>
          </a:p>
        </p:txBody>
      </p:sp>
    </p:spTree>
    <p:extLst>
      <p:ext uri="{BB962C8B-B14F-4D97-AF65-F5344CB8AC3E}">
        <p14:creationId xmlns:p14="http://schemas.microsoft.com/office/powerpoint/2010/main" val="988950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8</a:t>
            </a:fld>
            <a:endParaRPr lang="tr-TR" dirty="0"/>
          </a:p>
        </p:txBody>
      </p:sp>
    </p:spTree>
    <p:extLst>
      <p:ext uri="{BB962C8B-B14F-4D97-AF65-F5344CB8AC3E}">
        <p14:creationId xmlns:p14="http://schemas.microsoft.com/office/powerpoint/2010/main" val="3157660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rtl="0"/>
            <a:fld id="{7FB667E1-E601-4AAF-B95C-B25720D70A60}" type="slidenum">
              <a:rPr lang="tr-TR" smtClean="0"/>
              <a:t>9</a:t>
            </a:fld>
            <a:endParaRPr lang="tr-TR" dirty="0"/>
          </a:p>
        </p:txBody>
      </p:sp>
    </p:spTree>
    <p:extLst>
      <p:ext uri="{BB962C8B-B14F-4D97-AF65-F5344CB8AC3E}">
        <p14:creationId xmlns:p14="http://schemas.microsoft.com/office/powerpoint/2010/main" val="1119452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Dikdörtgen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tr-TR" dirty="0"/>
          </a:p>
        </p:txBody>
      </p:sp>
      <p:sp>
        <p:nvSpPr>
          <p:cNvPr id="9" name="Dikdörtgen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tr-TR" dirty="0"/>
          </a:p>
        </p:txBody>
      </p:sp>
      <p:sp>
        <p:nvSpPr>
          <p:cNvPr id="2" name="Başlık 1"/>
          <p:cNvSpPr>
            <a:spLocks noGrp="1"/>
          </p:cNvSpPr>
          <p:nvPr>
            <p:ph type="ctrTitle"/>
          </p:nvPr>
        </p:nvSpPr>
        <p:spPr>
          <a:xfrm>
            <a:off x="1295400" y="2286000"/>
            <a:ext cx="9601200" cy="1517904"/>
          </a:xfrm>
        </p:spPr>
        <p:txBody>
          <a:bodyPr rtlCol="0" anchor="b"/>
          <a:lstStyle>
            <a:lvl1pPr algn="ctr">
              <a:defRPr sz="5400"/>
            </a:lvl1pPr>
          </a:lstStyle>
          <a:p>
            <a:pPr rtl="0"/>
            <a:r>
              <a:rPr lang="tr-TR"/>
              <a:t>Asıl başlık stilini düzenlemek için tıklayın</a:t>
            </a:r>
            <a:endParaRPr lang="tr-TR" dirty="0"/>
          </a:p>
        </p:txBody>
      </p:sp>
      <p:sp>
        <p:nvSpPr>
          <p:cNvPr id="3" name="Alt Başlık 2"/>
          <p:cNvSpPr>
            <a:spLocks noGrp="1"/>
          </p:cNvSpPr>
          <p:nvPr>
            <p:ph type="subTitle" idx="1"/>
          </p:nvPr>
        </p:nvSpPr>
        <p:spPr>
          <a:xfrm>
            <a:off x="1295400" y="3959352"/>
            <a:ext cx="9601200" cy="914400"/>
          </a:xfrm>
        </p:spPr>
        <p:txBody>
          <a:bodyPr rtlCol="0">
            <a:normAutofit/>
          </a:bodyPr>
          <a:lstStyle>
            <a:lvl1pPr marL="0" indent="0" algn="ctr">
              <a:spcBef>
                <a:spcPts val="0"/>
              </a:spcBef>
              <a:buNone/>
              <a:defRPr sz="20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tr-TR"/>
              <a:t>Asıl alt başlık stilini düzenlemek için tıklayın</a:t>
            </a:r>
            <a:endParaRPr lang="tr-TR"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sp>
        <p:nvSpPr>
          <p:cNvPr id="3" name="Dikey Metin Yer Tutucusu 2"/>
          <p:cNvSpPr>
            <a:spLocks noGrp="1"/>
          </p:cNvSpPr>
          <p:nvPr>
            <p:ph type="body" orient="vert" idx="1"/>
          </p:nvPr>
        </p:nvSpPr>
        <p:spPr/>
        <p:txBody>
          <a:bodyPr vert="eaVert" rtlCol="0"/>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 Bilgi Yer Tutucusu 4"/>
          <p:cNvSpPr>
            <a:spLocks noGrp="1"/>
          </p:cNvSpPr>
          <p:nvPr>
            <p:ph type="ftr" sz="quarter" idx="11"/>
          </p:nvPr>
        </p:nvSpPr>
        <p:spPr/>
        <p:txBody>
          <a:bodyPr rtlCol="0"/>
          <a:lstStyle/>
          <a:p>
            <a:pPr rtl="0"/>
            <a:r>
              <a:rPr lang="tr-TR" dirty="0"/>
              <a:t>Alt bilgi ekleme</a:t>
            </a:r>
          </a:p>
        </p:txBody>
      </p:sp>
      <p:sp>
        <p:nvSpPr>
          <p:cNvPr id="4" name="Tarih Yer Tutucusu 3"/>
          <p:cNvSpPr>
            <a:spLocks noGrp="1"/>
          </p:cNvSpPr>
          <p:nvPr>
            <p:ph type="dt" sz="half" idx="10"/>
          </p:nvPr>
        </p:nvSpPr>
        <p:spPr/>
        <p:txBody>
          <a:bodyPr rtlCol="0"/>
          <a:lstStyle/>
          <a:p>
            <a:pPr rtl="0"/>
            <a:fld id="{8DEEFEE3-A2D7-465A-BE6A-466DF2E311F6}" type="datetime1">
              <a:rPr lang="tr-TR" smtClean="0"/>
              <a:t>15.03.2018</a:t>
            </a:fld>
            <a:endParaRPr lang="tr-TR"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274638"/>
            <a:ext cx="2628900" cy="5897562"/>
          </a:xfrm>
        </p:spPr>
        <p:txBody>
          <a:bodyPr vert="eaVert" rtlCol="0"/>
          <a:lstStyle/>
          <a:p>
            <a:pPr rtl="0"/>
            <a:r>
              <a:rPr lang="tr-TR"/>
              <a:t>Asıl başlık stilini düzenlemek için tıklayın</a:t>
            </a:r>
            <a:endParaRPr lang="tr-TR" dirty="0"/>
          </a:p>
        </p:txBody>
      </p:sp>
      <p:sp>
        <p:nvSpPr>
          <p:cNvPr id="3" name="Dikey Metin Yer Tutucusu 2"/>
          <p:cNvSpPr>
            <a:spLocks noGrp="1"/>
          </p:cNvSpPr>
          <p:nvPr>
            <p:ph type="body" orient="vert" idx="1"/>
          </p:nvPr>
        </p:nvSpPr>
        <p:spPr>
          <a:xfrm>
            <a:off x="838200" y="274638"/>
            <a:ext cx="7734300" cy="5897562"/>
          </a:xfrm>
        </p:spPr>
        <p:txBody>
          <a:bodyPr vert="eaVert" rtlCol="0"/>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 Bilgi Yer Tutucusu 4"/>
          <p:cNvSpPr>
            <a:spLocks noGrp="1"/>
          </p:cNvSpPr>
          <p:nvPr>
            <p:ph type="ftr" sz="quarter" idx="11"/>
          </p:nvPr>
        </p:nvSpPr>
        <p:spPr/>
        <p:txBody>
          <a:bodyPr rtlCol="0"/>
          <a:lstStyle/>
          <a:p>
            <a:pPr rtl="0"/>
            <a:r>
              <a:rPr lang="tr-TR" dirty="0"/>
              <a:t>Alt bilgi ekleme</a:t>
            </a:r>
          </a:p>
        </p:txBody>
      </p:sp>
      <p:sp>
        <p:nvSpPr>
          <p:cNvPr id="4" name="Tarih Yer Tutucusu 3"/>
          <p:cNvSpPr>
            <a:spLocks noGrp="1"/>
          </p:cNvSpPr>
          <p:nvPr>
            <p:ph type="dt" sz="half" idx="10"/>
          </p:nvPr>
        </p:nvSpPr>
        <p:spPr/>
        <p:txBody>
          <a:bodyPr rtlCol="0"/>
          <a:lstStyle/>
          <a:p>
            <a:pPr rtl="0"/>
            <a:fld id="{960CC026-098F-4752-A8E9-399C21118C76}" type="datetime1">
              <a:rPr lang="tr-TR" smtClean="0"/>
              <a:t>15.03.2018</a:t>
            </a:fld>
            <a:endParaRPr lang="tr-TR"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sp>
        <p:nvSpPr>
          <p:cNvPr id="3" name="İçerik Yer Tutucusu 2"/>
          <p:cNvSpPr>
            <a:spLocks noGrp="1"/>
          </p:cNvSpPr>
          <p:nvPr>
            <p:ph idx="1"/>
          </p:nvPr>
        </p:nvSpPr>
        <p:spPr/>
        <p:txBody>
          <a:bodyPr rtlCol="0"/>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Alt Bilgi Yer Tutucusu 4"/>
          <p:cNvSpPr>
            <a:spLocks noGrp="1"/>
          </p:cNvSpPr>
          <p:nvPr>
            <p:ph type="ftr" sz="quarter" idx="11"/>
          </p:nvPr>
        </p:nvSpPr>
        <p:spPr/>
        <p:txBody>
          <a:bodyPr rtlCol="0"/>
          <a:lstStyle/>
          <a:p>
            <a:pPr rtl="0"/>
            <a:r>
              <a:rPr lang="tr-TR" dirty="0"/>
              <a:t>Alt bilgi ekleme</a:t>
            </a:r>
          </a:p>
        </p:txBody>
      </p:sp>
      <p:sp>
        <p:nvSpPr>
          <p:cNvPr id="4" name="Tarih Yer Tutucusu 3"/>
          <p:cNvSpPr>
            <a:spLocks noGrp="1"/>
          </p:cNvSpPr>
          <p:nvPr>
            <p:ph type="dt" sz="half" idx="10"/>
          </p:nvPr>
        </p:nvSpPr>
        <p:spPr/>
        <p:txBody>
          <a:bodyPr rtlCol="0"/>
          <a:lstStyle/>
          <a:p>
            <a:pPr rtl="0"/>
            <a:fld id="{9387601C-2BF1-406F-9499-7F69F6AFD734}" type="datetime1">
              <a:rPr lang="tr-TR" smtClean="0"/>
              <a:t>15.03.2018</a:t>
            </a:fld>
            <a:endParaRPr lang="tr-TR"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 name="Başlık 1"/>
          <p:cNvSpPr>
            <a:spLocks noGrp="1"/>
          </p:cNvSpPr>
          <p:nvPr>
            <p:ph type="title"/>
          </p:nvPr>
        </p:nvSpPr>
        <p:spPr>
          <a:xfrm>
            <a:off x="1295400" y="2130552"/>
            <a:ext cx="9601200" cy="2359152"/>
          </a:xfrm>
        </p:spPr>
        <p:txBody>
          <a:bodyPr rtlCol="0" anchor="b">
            <a:normAutofit/>
          </a:bodyPr>
          <a:lstStyle>
            <a:lvl1pPr algn="ctr">
              <a:defRPr sz="5400" b="0" baseline="0">
                <a:solidFill>
                  <a:schemeClr val="bg1">
                    <a:lumMod val="75000"/>
                  </a:schemeClr>
                </a:solidFill>
              </a:defRPr>
            </a:lvl1pPr>
          </a:lstStyle>
          <a:p>
            <a:pPr rtl="0"/>
            <a:r>
              <a:rPr lang="tr-TR"/>
              <a:t>Asıl başlık stilini düzenlemek için tıklayın</a:t>
            </a:r>
            <a:endParaRPr lang="tr-TR" dirty="0"/>
          </a:p>
        </p:txBody>
      </p:sp>
      <p:sp>
        <p:nvSpPr>
          <p:cNvPr id="3" name="Metin Yer Tutucusu 2"/>
          <p:cNvSpPr>
            <a:spLocks noGrp="1"/>
          </p:cNvSpPr>
          <p:nvPr>
            <p:ph type="body" idx="1"/>
          </p:nvPr>
        </p:nvSpPr>
        <p:spPr>
          <a:xfrm>
            <a:off x="1295400" y="4572000"/>
            <a:ext cx="9601200" cy="841248"/>
          </a:xfrm>
        </p:spPr>
        <p:txBody>
          <a:bodyPr rtlCol="0" anchor="t"/>
          <a:lstStyle>
            <a:lvl1pPr marL="0" indent="0" algn="ctr">
              <a:spcBef>
                <a:spcPts val="0"/>
              </a:spcBef>
              <a:buNone/>
              <a:defRPr sz="2000" cap="all" baseline="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a:t>Asıl metin stillerini düzenle</a:t>
            </a:r>
          </a:p>
        </p:txBody>
      </p:sp>
      <p:sp>
        <p:nvSpPr>
          <p:cNvPr id="5" name="Alt Bilgi Yer Tutucusu 4"/>
          <p:cNvSpPr>
            <a:spLocks noGrp="1"/>
          </p:cNvSpPr>
          <p:nvPr>
            <p:ph type="ftr" sz="quarter" idx="11"/>
          </p:nvPr>
        </p:nvSpPr>
        <p:spPr/>
        <p:txBody>
          <a:bodyPr rtlCol="0"/>
          <a:lstStyle/>
          <a:p>
            <a:pPr rtl="0"/>
            <a:r>
              <a:rPr lang="tr-TR" dirty="0"/>
              <a:t>Alt bilgi ekleme</a:t>
            </a:r>
          </a:p>
        </p:txBody>
      </p:sp>
      <p:sp>
        <p:nvSpPr>
          <p:cNvPr id="4" name="Tarih Yer Tutucusu 3"/>
          <p:cNvSpPr>
            <a:spLocks noGrp="1"/>
          </p:cNvSpPr>
          <p:nvPr>
            <p:ph type="dt" sz="half" idx="10"/>
          </p:nvPr>
        </p:nvSpPr>
        <p:spPr/>
        <p:txBody>
          <a:bodyPr rtlCol="0"/>
          <a:lstStyle/>
          <a:p>
            <a:pPr rtl="0"/>
            <a:fld id="{1150445A-1EE4-42B5-8228-94BA8896B779}" type="datetime1">
              <a:rPr lang="tr-TR" smtClean="0"/>
              <a:t>15.03.2018</a:t>
            </a:fld>
            <a:endParaRPr lang="tr-TR" dirty="0"/>
          </a:p>
        </p:txBody>
      </p:sp>
      <p:sp>
        <p:nvSpPr>
          <p:cNvPr id="6" name="Slayt Numarası Yer Tutucusu 5"/>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sp>
        <p:nvSpPr>
          <p:cNvPr id="3" name="İçerik Yer Tutucusu 2"/>
          <p:cNvSpPr>
            <a:spLocks noGrp="1"/>
          </p:cNvSpPr>
          <p:nvPr>
            <p:ph sz="half" idx="1"/>
          </p:nvPr>
        </p:nvSpPr>
        <p:spPr>
          <a:xfrm>
            <a:off x="134112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İçerik Yer Tutucusu 3"/>
          <p:cNvSpPr>
            <a:spLocks noGrp="1"/>
          </p:cNvSpPr>
          <p:nvPr>
            <p:ph sz="half" idx="2"/>
          </p:nvPr>
        </p:nvSpPr>
        <p:spPr>
          <a:xfrm>
            <a:off x="627888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6" name="Alt Bilgi Yer Tutucusu 5"/>
          <p:cNvSpPr>
            <a:spLocks noGrp="1"/>
          </p:cNvSpPr>
          <p:nvPr>
            <p:ph type="ftr" sz="quarter" idx="11"/>
          </p:nvPr>
        </p:nvSpPr>
        <p:spPr/>
        <p:txBody>
          <a:bodyPr rtlCol="0"/>
          <a:lstStyle/>
          <a:p>
            <a:pPr rtl="0"/>
            <a:r>
              <a:rPr lang="tr-TR" dirty="0"/>
              <a:t>Alt bilgi ekleme</a:t>
            </a:r>
          </a:p>
        </p:txBody>
      </p:sp>
      <p:sp>
        <p:nvSpPr>
          <p:cNvPr id="5" name="Tarih Yer Tutucusu 4"/>
          <p:cNvSpPr>
            <a:spLocks noGrp="1"/>
          </p:cNvSpPr>
          <p:nvPr>
            <p:ph type="dt" sz="half" idx="10"/>
          </p:nvPr>
        </p:nvSpPr>
        <p:spPr/>
        <p:txBody>
          <a:bodyPr rtlCol="0"/>
          <a:lstStyle/>
          <a:p>
            <a:pPr rtl="0"/>
            <a:fld id="{2FA51D6B-F978-41B0-A2D4-C5957062CEF5}" type="datetime1">
              <a:rPr lang="tr-TR" smtClean="0"/>
              <a:t>15.03.2018</a:t>
            </a:fld>
            <a:endParaRPr lang="tr-TR" dirty="0"/>
          </a:p>
        </p:txBody>
      </p:sp>
      <p:sp>
        <p:nvSpPr>
          <p:cNvPr id="7" name="Slayt Numarası Yer Tutucusu 6"/>
          <p:cNvSpPr>
            <a:spLocks noGrp="1"/>
          </p:cNvSpPr>
          <p:nvPr>
            <p:ph type="sldNum" sz="quarter" idx="12"/>
          </p:nvPr>
        </p:nvSpPr>
        <p:spPr/>
        <p:txBody>
          <a:bodyPr rtlCol="0"/>
          <a:lstStyle/>
          <a:p>
            <a:pPr rtl="0"/>
            <a:fld id="{0D06EF73-9DB8-4763-865F-2F88181A4732}" type="slidenum">
              <a:rPr lang="tr-TR" smtClean="0"/>
              <a:t>‹#›</a:t>
            </a:fld>
            <a:endParaRPr lang="tr-TR"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sp>
        <p:nvSpPr>
          <p:cNvPr id="3" name="Metin Yer Tutucusu 2"/>
          <p:cNvSpPr>
            <a:spLocks noGrp="1"/>
          </p:cNvSpPr>
          <p:nvPr>
            <p:ph type="body" idx="1"/>
          </p:nvPr>
        </p:nvSpPr>
        <p:spPr>
          <a:xfrm>
            <a:off x="134112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a:t>
            </a:r>
          </a:p>
        </p:txBody>
      </p:sp>
      <p:sp>
        <p:nvSpPr>
          <p:cNvPr id="4" name="İçerik Yer Tutucusu 3"/>
          <p:cNvSpPr>
            <a:spLocks noGrp="1"/>
          </p:cNvSpPr>
          <p:nvPr>
            <p:ph sz="half" idx="2"/>
          </p:nvPr>
        </p:nvSpPr>
        <p:spPr>
          <a:xfrm>
            <a:off x="134112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5" name="Metin Yer Tutucusu 4"/>
          <p:cNvSpPr>
            <a:spLocks noGrp="1"/>
          </p:cNvSpPr>
          <p:nvPr>
            <p:ph type="body" sz="quarter" idx="3"/>
          </p:nvPr>
        </p:nvSpPr>
        <p:spPr>
          <a:xfrm>
            <a:off x="627888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a:t>Asıl metin stillerini düzenle</a:t>
            </a:r>
          </a:p>
        </p:txBody>
      </p:sp>
      <p:sp>
        <p:nvSpPr>
          <p:cNvPr id="6" name="İçerik Yer Tutucusu 5"/>
          <p:cNvSpPr>
            <a:spLocks noGrp="1"/>
          </p:cNvSpPr>
          <p:nvPr>
            <p:ph sz="quarter" idx="4"/>
          </p:nvPr>
        </p:nvSpPr>
        <p:spPr>
          <a:xfrm>
            <a:off x="627888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8" name="Alt Bilgi Yer Tutucusu 7"/>
          <p:cNvSpPr>
            <a:spLocks noGrp="1"/>
          </p:cNvSpPr>
          <p:nvPr>
            <p:ph type="ftr" sz="quarter" idx="11"/>
          </p:nvPr>
        </p:nvSpPr>
        <p:spPr/>
        <p:txBody>
          <a:bodyPr rtlCol="0"/>
          <a:lstStyle/>
          <a:p>
            <a:pPr rtl="0"/>
            <a:r>
              <a:rPr lang="tr-TR" dirty="0"/>
              <a:t>Alt bilgi ekleme</a:t>
            </a:r>
          </a:p>
        </p:txBody>
      </p:sp>
      <p:sp>
        <p:nvSpPr>
          <p:cNvPr id="7" name="Tarih Yer Tutucusu 6"/>
          <p:cNvSpPr>
            <a:spLocks noGrp="1"/>
          </p:cNvSpPr>
          <p:nvPr>
            <p:ph type="dt" sz="half" idx="10"/>
          </p:nvPr>
        </p:nvSpPr>
        <p:spPr/>
        <p:txBody>
          <a:bodyPr rtlCol="0"/>
          <a:lstStyle/>
          <a:p>
            <a:pPr rtl="0"/>
            <a:fld id="{AD96FB1A-F5FB-4A49-8876-F914BDB06D76}" type="datetime1">
              <a:rPr lang="tr-TR" smtClean="0"/>
              <a:t>15.03.2018</a:t>
            </a:fld>
            <a:endParaRPr lang="tr-TR" dirty="0"/>
          </a:p>
        </p:txBody>
      </p:sp>
      <p:sp>
        <p:nvSpPr>
          <p:cNvPr id="9" name="Slayt Numarası Yer Tutucusu 8"/>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a:t>Asıl başlık stilini düzenlemek için tıklayın</a:t>
            </a:r>
            <a:endParaRPr lang="tr-TR" dirty="0"/>
          </a:p>
        </p:txBody>
      </p:sp>
      <p:sp>
        <p:nvSpPr>
          <p:cNvPr id="4" name="Alt Bilgi Yer Tutucusu 3"/>
          <p:cNvSpPr>
            <a:spLocks noGrp="1"/>
          </p:cNvSpPr>
          <p:nvPr>
            <p:ph type="ftr" sz="quarter" idx="11"/>
          </p:nvPr>
        </p:nvSpPr>
        <p:spPr/>
        <p:txBody>
          <a:bodyPr rtlCol="0"/>
          <a:lstStyle/>
          <a:p>
            <a:pPr rtl="0"/>
            <a:r>
              <a:rPr lang="tr-TR" dirty="0"/>
              <a:t>Alt bilgi ekleme</a:t>
            </a:r>
          </a:p>
        </p:txBody>
      </p:sp>
      <p:sp>
        <p:nvSpPr>
          <p:cNvPr id="3" name="Tarih Yer Tutucusu 2"/>
          <p:cNvSpPr>
            <a:spLocks noGrp="1"/>
          </p:cNvSpPr>
          <p:nvPr>
            <p:ph type="dt" sz="half" idx="10"/>
          </p:nvPr>
        </p:nvSpPr>
        <p:spPr/>
        <p:txBody>
          <a:bodyPr rtlCol="0"/>
          <a:lstStyle/>
          <a:p>
            <a:pPr rtl="0"/>
            <a:fld id="{DD5E8780-245F-4D17-8EDE-F16C8298EFEC}" type="datetime1">
              <a:rPr lang="tr-TR" smtClean="0"/>
              <a:t>15.03.2018</a:t>
            </a:fld>
            <a:endParaRPr lang="tr-TR" dirty="0"/>
          </a:p>
        </p:txBody>
      </p:sp>
      <p:sp>
        <p:nvSpPr>
          <p:cNvPr id="5" name="Slayt Numarası Yer Tutucusu 4"/>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ikdörtgen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tr-TR" dirty="0"/>
          </a:p>
        </p:txBody>
      </p:sp>
      <p:sp>
        <p:nvSpPr>
          <p:cNvPr id="3" name="Alt Bilgi Yer Tutucusu 2"/>
          <p:cNvSpPr>
            <a:spLocks noGrp="1"/>
          </p:cNvSpPr>
          <p:nvPr>
            <p:ph type="ftr" sz="quarter" idx="11"/>
          </p:nvPr>
        </p:nvSpPr>
        <p:spPr/>
        <p:txBody>
          <a:bodyPr rtlCol="0"/>
          <a:lstStyle/>
          <a:p>
            <a:pPr rtl="0"/>
            <a:r>
              <a:rPr lang="tr-TR" dirty="0"/>
              <a:t>Alt bilgi ekleme</a:t>
            </a:r>
          </a:p>
        </p:txBody>
      </p:sp>
      <p:sp>
        <p:nvSpPr>
          <p:cNvPr id="2" name="Tarih Yer Tutucusu 1"/>
          <p:cNvSpPr>
            <a:spLocks noGrp="1"/>
          </p:cNvSpPr>
          <p:nvPr>
            <p:ph type="dt" sz="half" idx="10"/>
          </p:nvPr>
        </p:nvSpPr>
        <p:spPr/>
        <p:txBody>
          <a:bodyPr rtlCol="0"/>
          <a:lstStyle/>
          <a:p>
            <a:pPr rtl="0"/>
            <a:fld id="{E0054842-D059-4BAE-AF7D-38F997347A0F}" type="datetime1">
              <a:rPr lang="tr-TR" smtClean="0"/>
              <a:t>15.03.2018</a:t>
            </a:fld>
            <a:endParaRPr lang="tr-TR" dirty="0"/>
          </a:p>
        </p:txBody>
      </p:sp>
      <p:sp>
        <p:nvSpPr>
          <p:cNvPr id="4" name="Slayt Numarası Yer Tutucusu 3"/>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470648" y="2350008"/>
            <a:ext cx="4206240" cy="1993392"/>
          </a:xfrm>
        </p:spPr>
        <p:txBody>
          <a:bodyPr rtlCol="0" anchor="b">
            <a:normAutofit/>
          </a:bodyPr>
          <a:lstStyle>
            <a:lvl1pPr>
              <a:defRPr sz="3400" b="0"/>
            </a:lvl1pPr>
          </a:lstStyle>
          <a:p>
            <a:pPr rtl="0"/>
            <a:r>
              <a:rPr lang="tr-TR"/>
              <a:t>Asıl başlık stilini düzenlemek için tıklayın</a:t>
            </a:r>
            <a:endParaRPr lang="tr-TR" dirty="0"/>
          </a:p>
        </p:txBody>
      </p:sp>
      <p:sp>
        <p:nvSpPr>
          <p:cNvPr id="3" name="İçerik Yer Tutucusu 2"/>
          <p:cNvSpPr>
            <a:spLocks noGrp="1"/>
          </p:cNvSpPr>
          <p:nvPr>
            <p:ph idx="1"/>
          </p:nvPr>
        </p:nvSpPr>
        <p:spPr>
          <a:xfrm>
            <a:off x="457200" y="758952"/>
            <a:ext cx="6629400" cy="533095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Metin Yer Tutucusu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a:t>Asıl metin stillerini düzenle</a:t>
            </a:r>
          </a:p>
        </p:txBody>
      </p:sp>
      <p:sp>
        <p:nvSpPr>
          <p:cNvPr id="6" name="Alt Bilgi Yer Tutucusu 5"/>
          <p:cNvSpPr>
            <a:spLocks noGrp="1"/>
          </p:cNvSpPr>
          <p:nvPr>
            <p:ph type="ftr" sz="quarter" idx="11"/>
          </p:nvPr>
        </p:nvSpPr>
        <p:spPr/>
        <p:txBody>
          <a:bodyPr rtlCol="0"/>
          <a:lstStyle/>
          <a:p>
            <a:pPr rtl="0"/>
            <a:r>
              <a:rPr lang="tr-TR" dirty="0"/>
              <a:t>Alt bilgi ekleme</a:t>
            </a:r>
          </a:p>
        </p:txBody>
      </p:sp>
      <p:sp>
        <p:nvSpPr>
          <p:cNvPr id="5" name="Tarih Yer Tutucusu 4"/>
          <p:cNvSpPr>
            <a:spLocks noGrp="1"/>
          </p:cNvSpPr>
          <p:nvPr>
            <p:ph type="dt" sz="half" idx="10"/>
          </p:nvPr>
        </p:nvSpPr>
        <p:spPr/>
        <p:txBody>
          <a:bodyPr rtlCol="0"/>
          <a:lstStyle/>
          <a:p>
            <a:pPr rtl="0"/>
            <a:fld id="{A7D0B811-A284-4F76-B312-E6D4971C9774}" type="datetime1">
              <a:rPr lang="tr-TR" smtClean="0"/>
              <a:t>15.03.2018</a:t>
            </a:fld>
            <a:endParaRPr lang="tr-TR" dirty="0"/>
          </a:p>
        </p:txBody>
      </p:sp>
      <p:sp>
        <p:nvSpPr>
          <p:cNvPr id="7" name="Slayt Numarası Yer Tutucusu 6"/>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sı İçeren Resim">
    <p:spTree>
      <p:nvGrpSpPr>
        <p:cNvPr id="1" name=""/>
        <p:cNvGrpSpPr/>
        <p:nvPr/>
      </p:nvGrpSpPr>
      <p:grpSpPr>
        <a:xfrm>
          <a:off x="0" y="0"/>
          <a:ext cx="0" cy="0"/>
          <a:chOff x="0" y="0"/>
          <a:chExt cx="0" cy="0"/>
        </a:xfrm>
      </p:grpSpPr>
      <p:sp>
        <p:nvSpPr>
          <p:cNvPr id="2" name="Başlık 1"/>
          <p:cNvSpPr>
            <a:spLocks noGrp="1"/>
          </p:cNvSpPr>
          <p:nvPr>
            <p:ph type="title"/>
          </p:nvPr>
        </p:nvSpPr>
        <p:spPr>
          <a:xfrm>
            <a:off x="7470648" y="2350008"/>
            <a:ext cx="4206240" cy="1993392"/>
          </a:xfrm>
        </p:spPr>
        <p:txBody>
          <a:bodyPr rtlCol="0" anchor="b">
            <a:normAutofit/>
          </a:bodyPr>
          <a:lstStyle>
            <a:lvl1pPr>
              <a:defRPr sz="3400" b="0"/>
            </a:lvl1pPr>
          </a:lstStyle>
          <a:p>
            <a:pPr rtl="0"/>
            <a:r>
              <a:rPr lang="tr-TR"/>
              <a:t>Asıl başlık stilini düzenlemek için tıklayın</a:t>
            </a:r>
            <a:endParaRPr lang="tr-TR" dirty="0"/>
          </a:p>
        </p:txBody>
      </p:sp>
      <p:sp>
        <p:nvSpPr>
          <p:cNvPr id="3" name="Resim Yer Tutucusu 2" descr="Resim eklemek için boş yer tutucu. Yer tutucuya tıklayın ve eklemek istediğiniz resmi seçin"/>
          <p:cNvSpPr>
            <a:spLocks noGrp="1"/>
          </p:cNvSpPr>
          <p:nvPr>
            <p:ph type="pic" idx="1"/>
          </p:nvPr>
        </p:nvSpPr>
        <p:spPr>
          <a:xfrm>
            <a:off x="301752" y="502920"/>
            <a:ext cx="6702552" cy="5843016"/>
          </a:xfrm>
          <a:solidFill>
            <a:schemeClr val="accent1">
              <a:lumMod val="40000"/>
              <a:lumOff val="60000"/>
            </a:schemeClr>
          </a:solidFill>
        </p:spPr>
        <p:txBody>
          <a:bodyPr rtlCol="0"/>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a:t>Resim eklemek için simgeye tıklayın</a:t>
            </a:r>
            <a:endParaRPr lang="tr-TR" dirty="0"/>
          </a:p>
        </p:txBody>
      </p:sp>
      <p:sp>
        <p:nvSpPr>
          <p:cNvPr id="4" name="Metin Yer Tutucusu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a:t>Asıl metin stillerini düzenle</a:t>
            </a:r>
          </a:p>
        </p:txBody>
      </p:sp>
      <p:sp>
        <p:nvSpPr>
          <p:cNvPr id="6" name="Alt Bilgi Yer Tutucusu 5"/>
          <p:cNvSpPr>
            <a:spLocks noGrp="1"/>
          </p:cNvSpPr>
          <p:nvPr>
            <p:ph type="ftr" sz="quarter" idx="11"/>
          </p:nvPr>
        </p:nvSpPr>
        <p:spPr/>
        <p:txBody>
          <a:bodyPr rtlCol="0"/>
          <a:lstStyle/>
          <a:p>
            <a:pPr rtl="0"/>
            <a:r>
              <a:rPr lang="tr-TR" dirty="0"/>
              <a:t>Alt bilgi ekleme</a:t>
            </a:r>
          </a:p>
        </p:txBody>
      </p:sp>
      <p:sp>
        <p:nvSpPr>
          <p:cNvPr id="5" name="Tarih Yer Tutucusu 4"/>
          <p:cNvSpPr>
            <a:spLocks noGrp="1"/>
          </p:cNvSpPr>
          <p:nvPr>
            <p:ph type="dt" sz="half" idx="10"/>
          </p:nvPr>
        </p:nvSpPr>
        <p:spPr/>
        <p:txBody>
          <a:bodyPr rtlCol="0"/>
          <a:lstStyle/>
          <a:p>
            <a:pPr rtl="0"/>
            <a:fld id="{5D8304F9-D968-4B78-98FB-827345938411}" type="datetime1">
              <a:rPr lang="tr-TR" smtClean="0"/>
              <a:t>15.03.2018</a:t>
            </a:fld>
            <a:endParaRPr lang="tr-TR" dirty="0"/>
          </a:p>
        </p:txBody>
      </p:sp>
      <p:sp>
        <p:nvSpPr>
          <p:cNvPr id="7" name="Slayt Numarası Yer Tutucusu 6"/>
          <p:cNvSpPr>
            <a:spLocks noGrp="1"/>
          </p:cNvSpPr>
          <p:nvPr>
            <p:ph type="sldNum" sz="quarter" idx="12"/>
          </p:nvPr>
        </p:nvSpPr>
        <p:spPr/>
        <p:txBody>
          <a:bodyPr rtlCol="0"/>
          <a:lstStyle/>
          <a:p>
            <a:pPr rtl="0"/>
            <a:fld id="{CA8D9AD5-F248-4919-864A-CFD76CC027D6}" type="slidenum">
              <a:rPr lang="tr-TR" smtClean="0"/>
              <a:t>‹#›</a:t>
            </a:fld>
            <a:endParaRPr lang="tr-T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ikdörtgen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tr-TR" dirty="0"/>
          </a:p>
        </p:txBody>
      </p:sp>
      <p:sp>
        <p:nvSpPr>
          <p:cNvPr id="2" name="Başlık Yer Tutucusu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pPr rtl="0"/>
            <a:r>
              <a:rPr lang="tr-TR" dirty="0"/>
              <a:t>Asıl başlık stilini düzenlemek için tıklayın</a:t>
            </a:r>
          </a:p>
        </p:txBody>
      </p:sp>
      <p:sp>
        <p:nvSpPr>
          <p:cNvPr id="3" name="Metin Yer Tutucusu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rtl="0"/>
            <a:r>
              <a:rPr lang="tr-TR" dirty="0"/>
              <a:t>Asıl metin stillerini düzenlemek için tıklayın</a:t>
            </a:r>
          </a:p>
          <a:p>
            <a:pPr lvl="1" rtl="0"/>
            <a:r>
              <a:rPr lang="tr-TR" dirty="0"/>
              <a:t>İkinci düzey</a:t>
            </a:r>
          </a:p>
          <a:p>
            <a:pPr lvl="2" rtl="0"/>
            <a:r>
              <a:rPr lang="tr-TR" dirty="0"/>
              <a:t>Üçüncü düzey</a:t>
            </a:r>
          </a:p>
          <a:p>
            <a:pPr lvl="3" rtl="0"/>
            <a:r>
              <a:rPr lang="tr-TR" dirty="0"/>
              <a:t>Dördüncü düzey</a:t>
            </a:r>
          </a:p>
          <a:p>
            <a:pPr lvl="4" rtl="0"/>
            <a:r>
              <a:rPr lang="tr-TR" dirty="0"/>
              <a:t>Beşinci düzey</a:t>
            </a:r>
          </a:p>
        </p:txBody>
      </p:sp>
      <p:sp>
        <p:nvSpPr>
          <p:cNvPr id="5" name="Alt Bilgi Yer Tutucusu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1">
                    <a:lumMod val="75000"/>
                  </a:schemeClr>
                </a:solidFill>
              </a:defRPr>
            </a:lvl1pPr>
          </a:lstStyle>
          <a:p>
            <a:pPr rtl="0"/>
            <a:r>
              <a:rPr lang="tr-TR" dirty="0"/>
              <a:t>Alt bilgi ekleme</a:t>
            </a:r>
          </a:p>
        </p:txBody>
      </p:sp>
      <p:sp>
        <p:nvSpPr>
          <p:cNvPr id="4" name="Tarih Yer Tutucusu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19F1084C-FA25-4294-AAE7-92BCAAC904E0}" type="datetime1">
              <a:rPr lang="tr-TR" smtClean="0"/>
              <a:t>15.03.2018</a:t>
            </a:fld>
            <a:endParaRPr lang="tr-TR" dirty="0"/>
          </a:p>
        </p:txBody>
      </p:sp>
      <p:sp>
        <p:nvSpPr>
          <p:cNvPr id="6" name="Slayt Numarası Yer Tutucusu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CA8D9AD5-F248-4919-864A-CFD76CC027D6}" type="slidenum">
              <a:rPr lang="tr-TR" smtClean="0"/>
              <a:pPr/>
              <a:t>‹#›</a:t>
            </a:fld>
            <a:endParaRPr lang="tr-TR" dirty="0"/>
          </a:p>
        </p:txBody>
      </p:sp>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rtlCol="0">
            <a:normAutofit fontScale="90000"/>
          </a:bodyPr>
          <a:lstStyle/>
          <a:p>
            <a:pPr rtl="0"/>
            <a:r>
              <a:rPr lang="tr-TR" dirty="0"/>
              <a:t>Akademik Unvan ve Kadro Ayrımı Bağlamında YÖK Teklifi</a:t>
            </a:r>
          </a:p>
        </p:txBody>
      </p:sp>
      <p:sp>
        <p:nvSpPr>
          <p:cNvPr id="3" name="Alt Başlık 2"/>
          <p:cNvSpPr>
            <a:spLocks noGrp="1"/>
          </p:cNvSpPr>
          <p:nvPr>
            <p:ph type="subTitle" idx="1"/>
          </p:nvPr>
        </p:nvSpPr>
        <p:spPr/>
        <p:txBody>
          <a:bodyPr rtlCol="0"/>
          <a:lstStyle/>
          <a:p>
            <a:pPr rtl="0"/>
            <a:r>
              <a:rPr lang="tr-TR" dirty="0"/>
              <a:t>Yardımcı doçentlik kadrosunun lağvı</a:t>
            </a:r>
          </a:p>
          <a:p>
            <a:pPr rtl="0"/>
            <a:r>
              <a:rPr lang="tr-TR" dirty="0"/>
              <a:t>Doktor öğretim üyesi kadrosunun ihdası</a:t>
            </a:r>
          </a:p>
          <a:p>
            <a:pPr rtl="0"/>
            <a:r>
              <a:rPr lang="tr-TR" dirty="0"/>
              <a:t>Doçentlik unvan ve kadrosunun </a:t>
            </a:r>
            <a:r>
              <a:rPr lang="tr-TR" dirty="0" err="1"/>
              <a:t>kazaNılması</a:t>
            </a:r>
            <a:endParaRPr lang="tr-TR"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(6)  </a:t>
            </a:r>
            <a:br>
              <a:rPr lang="tr-TR" dirty="0"/>
            </a:br>
            <a:r>
              <a:rPr lang="tr-TR" dirty="0"/>
              <a:t>Doktor Öğretim Üyeliği (3)</a:t>
            </a:r>
          </a:p>
        </p:txBody>
      </p:sp>
      <p:sp>
        <p:nvSpPr>
          <p:cNvPr id="14" name="İçerik Yer Tutucusu 13"/>
          <p:cNvSpPr>
            <a:spLocks noGrp="1"/>
          </p:cNvSpPr>
          <p:nvPr>
            <p:ph idx="1"/>
          </p:nvPr>
        </p:nvSpPr>
        <p:spPr>
          <a:xfrm>
            <a:off x="278296" y="1537252"/>
            <a:ext cx="5194852" cy="4492327"/>
          </a:xfrm>
        </p:spPr>
        <p:txBody>
          <a:bodyPr rtlCol="0">
            <a:normAutofit/>
          </a:bodyPr>
          <a:lstStyle/>
          <a:p>
            <a:pPr marL="45720" indent="0" algn="ctr">
              <a:buNone/>
            </a:pPr>
            <a:r>
              <a:rPr lang="tr-TR" dirty="0"/>
              <a:t>MEVCUT DURUM</a:t>
            </a:r>
          </a:p>
          <a:p>
            <a:pPr marL="45720" indent="0">
              <a:buNone/>
            </a:pPr>
            <a:r>
              <a:rPr lang="tr-TR" strike="sngStrike" dirty="0"/>
              <a:t>Yardımcı Doçentliğe atama:</a:t>
            </a:r>
          </a:p>
          <a:p>
            <a:pPr marL="45720" indent="0">
              <a:buNone/>
            </a:pPr>
            <a:r>
              <a:rPr lang="tr-TR" dirty="0"/>
              <a:t>Madde 23 – </a:t>
            </a:r>
          </a:p>
          <a:p>
            <a:pPr marL="45720" indent="0">
              <a:buNone/>
            </a:pPr>
            <a:r>
              <a:rPr lang="tr-TR" dirty="0"/>
              <a:t>c. </a:t>
            </a:r>
            <a:r>
              <a:rPr lang="tr-TR" strike="sngStrike" dirty="0">
                <a:solidFill>
                  <a:srgbClr val="FF0000"/>
                </a:solidFill>
              </a:rPr>
              <a:t>Üniversiteler, yardımcı doçentlik</a:t>
            </a:r>
            <a:r>
              <a:rPr lang="tr-TR" dirty="0"/>
              <a:t> kadrosuna atama için </a:t>
            </a:r>
            <a:r>
              <a:rPr lang="tr-TR" strike="sngStrike" dirty="0"/>
              <a:t>bu maddede aranan asgari koşulların yanında</a:t>
            </a:r>
            <a:r>
              <a:rPr lang="tr-TR" dirty="0"/>
              <a:t>, Yükseköğretim Kurulunun onayını almak suretiyle, münhasıran bilimsel kaliteyi artırmak amacına yönelik olarak, bilim disiplinleri arasındaki farklılıkları da göz önünde bulundurarak, objektif ve denetlenebilir nitelikte ek koşullar belirleyebilirler. </a:t>
            </a:r>
          </a:p>
          <a:p>
            <a:pPr marL="45720" indent="0" algn="ctr">
              <a:buNone/>
            </a:pPr>
            <a:endParaRPr lang="tr-TR" dirty="0"/>
          </a:p>
          <a:p>
            <a:pPr marL="45720" indent="0" algn="ctr">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Doktor Öğretim Üyesi</a:t>
            </a:r>
          </a:p>
          <a:p>
            <a:pPr marL="45720" indent="0">
              <a:buNone/>
            </a:pPr>
            <a:r>
              <a:rPr lang="tr-TR" dirty="0"/>
              <a:t>MADDE 23- </a:t>
            </a:r>
          </a:p>
          <a:p>
            <a:pPr marL="45720" indent="0">
              <a:buNone/>
            </a:pPr>
            <a:r>
              <a:rPr lang="tr-TR" dirty="0"/>
              <a:t>c) </a:t>
            </a:r>
            <a:r>
              <a:rPr lang="tr-TR" dirty="0">
                <a:solidFill>
                  <a:srgbClr val="FF0000"/>
                </a:solidFill>
              </a:rPr>
              <a:t>Yükseköğretim kurumları, doktor öğretim üyesi </a:t>
            </a:r>
            <a:r>
              <a:rPr lang="tr-TR" dirty="0"/>
              <a:t>kadrosuna atama için Yükseköğretim Kurulunun onayını almak suretiyle, münhasıran bilimsel kaliteyi artırmak amacına yönelik olarak, bilim disiplinleri arasındaki farklılıkları da göz önünde bulundurarak, objektif ve denetlenebilir nitelikte ek koşullar belirleyebilirler.</a:t>
            </a:r>
          </a:p>
        </p:txBody>
      </p:sp>
    </p:spTree>
    <p:extLst>
      <p:ext uri="{BB962C8B-B14F-4D97-AF65-F5344CB8AC3E}">
        <p14:creationId xmlns:p14="http://schemas.microsoft.com/office/powerpoint/2010/main" val="273252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(7)  </a:t>
            </a:r>
            <a:br>
              <a:rPr lang="tr-TR" dirty="0"/>
            </a:br>
            <a:r>
              <a:rPr lang="tr-TR" dirty="0"/>
              <a:t>Doçentlik (1)</a:t>
            </a:r>
          </a:p>
        </p:txBody>
      </p:sp>
      <p:sp>
        <p:nvSpPr>
          <p:cNvPr id="14" name="İçerik Yer Tutucusu 13"/>
          <p:cNvSpPr>
            <a:spLocks noGrp="1"/>
          </p:cNvSpPr>
          <p:nvPr>
            <p:ph idx="1"/>
          </p:nvPr>
        </p:nvSpPr>
        <p:spPr>
          <a:xfrm>
            <a:off x="278296" y="1537252"/>
            <a:ext cx="5194852" cy="4492327"/>
          </a:xfrm>
        </p:spPr>
        <p:txBody>
          <a:bodyPr rtlCol="0">
            <a:normAutofit lnSpcReduction="10000"/>
          </a:bodyPr>
          <a:lstStyle/>
          <a:p>
            <a:pPr marL="45720" indent="0" algn="ctr">
              <a:buNone/>
            </a:pPr>
            <a:r>
              <a:rPr lang="tr-TR" dirty="0"/>
              <a:t>MEVCUT DURUM</a:t>
            </a:r>
          </a:p>
          <a:p>
            <a:pPr marL="45720" indent="0">
              <a:buNone/>
            </a:pPr>
            <a:r>
              <a:rPr lang="tr-TR" dirty="0"/>
              <a:t>Doçentlik </a:t>
            </a:r>
            <a:r>
              <a:rPr lang="tr-TR" strike="sngStrike" dirty="0">
                <a:solidFill>
                  <a:srgbClr val="FF0000"/>
                </a:solidFill>
              </a:rPr>
              <a:t>sınavı:</a:t>
            </a:r>
            <a:r>
              <a:rPr lang="tr-TR" dirty="0"/>
              <a:t> </a:t>
            </a:r>
          </a:p>
          <a:p>
            <a:pPr marL="45720" indent="0">
              <a:buNone/>
            </a:pPr>
            <a:r>
              <a:rPr lang="tr-TR" dirty="0"/>
              <a:t>Madde 24 – </a:t>
            </a:r>
          </a:p>
          <a:p>
            <a:pPr marL="45720" indent="0">
              <a:buNone/>
            </a:pPr>
            <a:r>
              <a:rPr lang="tr-TR" dirty="0"/>
              <a:t>a) Doçentlik </a:t>
            </a:r>
            <a:r>
              <a:rPr lang="tr-TR" strike="sngStrike" dirty="0">
                <a:solidFill>
                  <a:srgbClr val="FF0000"/>
                </a:solidFill>
              </a:rPr>
              <a:t>sınavı</a:t>
            </a:r>
            <a:r>
              <a:rPr lang="tr-TR" dirty="0"/>
              <a:t>, Üniversitelerarası Kurulca yılda iki </a:t>
            </a:r>
            <a:r>
              <a:rPr lang="tr-TR" strike="sngStrike" dirty="0">
                <a:solidFill>
                  <a:srgbClr val="FF0000"/>
                </a:solidFill>
              </a:rPr>
              <a:t>kere </a:t>
            </a:r>
            <a:r>
              <a:rPr lang="tr-TR" dirty="0"/>
              <a:t>yapılır.</a:t>
            </a:r>
          </a:p>
          <a:p>
            <a:pPr marL="45720" indent="0">
              <a:buNone/>
            </a:pPr>
            <a:r>
              <a:rPr lang="tr-TR" strike="sngStrike" dirty="0">
                <a:solidFill>
                  <a:srgbClr val="FF0000"/>
                </a:solidFill>
              </a:rPr>
              <a:t>Aşağıdaki şartları haiz adaylar, Üniversitelerarası Kurulun tespit edeceği tarihe kadar, Üniversitelerarası Kurula gerekli belge ve yayınlar ile birlikte başlıca bilim dalı ile uzmanlık ve araştırma konularını da bildirerek başvururlar.</a:t>
            </a:r>
          </a:p>
          <a:p>
            <a:pPr marL="45720" indent="0">
              <a:buNone/>
            </a:pPr>
            <a:r>
              <a:rPr lang="tr-TR" dirty="0"/>
              <a:t> </a:t>
            </a:r>
          </a:p>
          <a:p>
            <a:pPr marL="45720" indent="0" algn="ctr">
              <a:buNone/>
            </a:pPr>
            <a:endParaRPr lang="tr-TR" dirty="0"/>
          </a:p>
          <a:p>
            <a:pPr marL="45720" indent="0" algn="ctr">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Doçentlik </a:t>
            </a:r>
            <a:r>
              <a:rPr lang="tr-TR" dirty="0">
                <a:solidFill>
                  <a:srgbClr val="FF0000"/>
                </a:solidFill>
              </a:rPr>
              <a:t>ve atama</a:t>
            </a:r>
          </a:p>
          <a:p>
            <a:pPr marL="45720" indent="0">
              <a:buNone/>
            </a:pPr>
            <a:r>
              <a:rPr lang="tr-TR" dirty="0"/>
              <a:t>MADDE 24 – </a:t>
            </a:r>
          </a:p>
          <a:p>
            <a:pPr marL="45720" indent="0">
              <a:buNone/>
            </a:pPr>
            <a:r>
              <a:rPr lang="tr-TR" dirty="0"/>
              <a:t>a) Doçentlik </a:t>
            </a:r>
            <a:r>
              <a:rPr lang="tr-TR" dirty="0">
                <a:solidFill>
                  <a:srgbClr val="FF0000"/>
                </a:solidFill>
              </a:rPr>
              <a:t>başvuruları</a:t>
            </a:r>
            <a:r>
              <a:rPr lang="tr-TR" dirty="0"/>
              <a:t>, Üniversitelerarası Kurulca </a:t>
            </a:r>
            <a:r>
              <a:rPr lang="tr-TR" dirty="0">
                <a:solidFill>
                  <a:srgbClr val="FFFF00"/>
                </a:solidFill>
              </a:rPr>
              <a:t>belirlenen takvime göre </a:t>
            </a:r>
            <a:r>
              <a:rPr lang="tr-TR" dirty="0"/>
              <a:t>yılda iki </a:t>
            </a:r>
            <a:r>
              <a:rPr lang="tr-TR" dirty="0">
                <a:solidFill>
                  <a:srgbClr val="FF0000"/>
                </a:solidFill>
              </a:rPr>
              <a:t>kez</a:t>
            </a:r>
            <a:r>
              <a:rPr lang="tr-TR" dirty="0"/>
              <a:t> yapılır. Doçentlik başvuruları için aşağıdaki şartlar aranır:</a:t>
            </a:r>
          </a:p>
        </p:txBody>
      </p:sp>
    </p:spTree>
    <p:extLst>
      <p:ext uri="{BB962C8B-B14F-4D97-AF65-F5344CB8AC3E}">
        <p14:creationId xmlns:p14="http://schemas.microsoft.com/office/powerpoint/2010/main" val="861434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(7)  </a:t>
            </a:r>
            <a:br>
              <a:rPr lang="tr-TR" dirty="0"/>
            </a:br>
            <a:r>
              <a:rPr lang="tr-TR" dirty="0"/>
              <a:t>Doçentlik (2)</a:t>
            </a:r>
          </a:p>
        </p:txBody>
      </p:sp>
      <p:sp>
        <p:nvSpPr>
          <p:cNvPr id="14" name="İçerik Yer Tutucusu 13"/>
          <p:cNvSpPr>
            <a:spLocks noGrp="1"/>
          </p:cNvSpPr>
          <p:nvPr>
            <p:ph idx="1"/>
          </p:nvPr>
        </p:nvSpPr>
        <p:spPr>
          <a:xfrm>
            <a:off x="278296" y="1537252"/>
            <a:ext cx="5194852" cy="4492327"/>
          </a:xfrm>
        </p:spPr>
        <p:txBody>
          <a:bodyPr rtlCol="0">
            <a:normAutofit fontScale="70000" lnSpcReduction="20000"/>
          </a:bodyPr>
          <a:lstStyle/>
          <a:p>
            <a:pPr marL="45720" indent="0" algn="ctr">
              <a:buNone/>
            </a:pPr>
            <a:r>
              <a:rPr lang="tr-TR" dirty="0"/>
              <a:t>MEVCUT DURUM</a:t>
            </a:r>
          </a:p>
          <a:p>
            <a:pPr marL="45720" indent="0">
              <a:buNone/>
            </a:pPr>
            <a:r>
              <a:rPr lang="tr-TR" dirty="0"/>
              <a:t>Doçentlik </a:t>
            </a:r>
            <a:r>
              <a:rPr lang="tr-TR" strike="sngStrike" dirty="0">
                <a:solidFill>
                  <a:srgbClr val="FF0000"/>
                </a:solidFill>
              </a:rPr>
              <a:t>sınavı:</a:t>
            </a:r>
            <a:r>
              <a:rPr lang="tr-TR" dirty="0"/>
              <a:t> </a:t>
            </a:r>
          </a:p>
          <a:p>
            <a:pPr marL="45720" indent="0">
              <a:buNone/>
            </a:pPr>
            <a:r>
              <a:rPr lang="tr-TR" dirty="0"/>
              <a:t>Madde 24 – </a:t>
            </a:r>
          </a:p>
          <a:p>
            <a:pPr marL="45720" indent="0">
              <a:buNone/>
            </a:pPr>
            <a:r>
              <a:rPr lang="tr-TR" strike="sngStrike" dirty="0"/>
              <a:t>b) Doçentlik sınavına başvurabilmek için aşağıdaki şartlar aranır:</a:t>
            </a:r>
          </a:p>
          <a:p>
            <a:pPr marL="45720" indent="0">
              <a:buNone/>
            </a:pPr>
            <a:r>
              <a:rPr lang="tr-TR" dirty="0"/>
              <a:t>1) Bir lisans diploması aldıktan sonra, doktora veya tıpta uzmanlık unvanını veya Üniversitelerarası Kurulun önerisi üzerine Yükseköğretim Kurulunca tespit edilen belli sanat dallarının birinde yeterlik kazanmış olmak.	</a:t>
            </a:r>
          </a:p>
          <a:p>
            <a:pPr marL="45720" indent="0">
              <a:buNone/>
            </a:pPr>
            <a:r>
              <a:rPr lang="tr-TR" dirty="0">
                <a:solidFill>
                  <a:srgbClr val="FFFF00"/>
                </a:solidFill>
              </a:rPr>
              <a:t>2) Üniversitelerarası Kurulun her bir bilim disiplininin özelliklerini dikkate alarak belirteceği görüş çerçevesinde Yükseköğretim Kurulu tarafından çıkarılacak yönetmelikte belirtilen şartları taşıyan özgün bilimsel yayın ve çalışmalar yapmak.</a:t>
            </a:r>
          </a:p>
          <a:p>
            <a:pPr marL="45720" indent="0">
              <a:buNone/>
            </a:pPr>
            <a:r>
              <a:rPr lang="tr-TR" dirty="0">
                <a:solidFill>
                  <a:srgbClr val="FF0000"/>
                </a:solidFill>
              </a:rPr>
              <a:t>3) </a:t>
            </a:r>
            <a:r>
              <a:rPr lang="tr-TR" strike="sngStrike" dirty="0">
                <a:solidFill>
                  <a:srgbClr val="FF0000"/>
                </a:solidFill>
              </a:rPr>
              <a:t>Yükseköğretim Kurulunun belirlediği kıstaslar çerçevesinde yapılan merkezi yabancı dil sınavında başarılı olmak. Bu sınavın, adayın bilim dalı ile ilgili olması şartı aranmaz. Bilim alanı bir yabancı dille ilgili olanlar bu sınavı başka bir yabancı dilde vermek zorundadırlar.</a:t>
            </a:r>
          </a:p>
          <a:p>
            <a:pPr marL="45720" indent="0">
              <a:buNone/>
            </a:pPr>
            <a:r>
              <a:rPr lang="tr-TR" dirty="0"/>
              <a:t> </a:t>
            </a:r>
          </a:p>
          <a:p>
            <a:pPr marL="45720" indent="0" algn="ctr">
              <a:buNone/>
            </a:pPr>
            <a:endParaRPr lang="tr-TR" dirty="0"/>
          </a:p>
          <a:p>
            <a:pPr marL="45720" indent="0" algn="ctr">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Doçentlik </a:t>
            </a:r>
            <a:r>
              <a:rPr lang="tr-TR" dirty="0">
                <a:solidFill>
                  <a:srgbClr val="FF0000"/>
                </a:solidFill>
              </a:rPr>
              <a:t>ve atama</a:t>
            </a:r>
          </a:p>
          <a:p>
            <a:pPr marL="45720" indent="0">
              <a:buNone/>
            </a:pPr>
            <a:r>
              <a:rPr lang="tr-TR" dirty="0"/>
              <a:t>MADDE 24 – </a:t>
            </a:r>
          </a:p>
          <a:p>
            <a:pPr marL="45720" indent="0">
              <a:buNone/>
            </a:pPr>
            <a:r>
              <a:rPr lang="tr-TR" dirty="0"/>
              <a:t>(1) Bir lisans diploması aldıktan sonra, doktora ile tıpta, </a:t>
            </a:r>
            <a:r>
              <a:rPr lang="tr-TR" dirty="0">
                <a:solidFill>
                  <a:srgbClr val="FF0000"/>
                </a:solidFill>
              </a:rPr>
              <a:t>diş hekimliğinde, eczacılıkta ve veteriner hekimlikte</a:t>
            </a:r>
            <a:r>
              <a:rPr lang="tr-TR" dirty="0"/>
              <a:t> uzmanlık unvanını veya Üniversitelerarası Kurulun önerisi üzerine Yükseköğretim Kurulunca tespit edilen belli sanat dallarının birinde yeterlik kazanmış olmak.</a:t>
            </a:r>
          </a:p>
          <a:p>
            <a:pPr marL="45720" indent="0">
              <a:buNone/>
            </a:pPr>
            <a:r>
              <a:rPr lang="tr-TR" dirty="0">
                <a:solidFill>
                  <a:srgbClr val="FF0000"/>
                </a:solidFill>
              </a:rPr>
              <a:t>(2) Yükseköğretim Kurulu tarafından belirlenen merkezi bir yabancı dil sınavından en az elli beş puan veya uluslararası geçerliliği Yükseköğretim Kurulu tarafından kabul edilen bir yabancı dil sınavından buna denk bir puan almış olmak; doçentlik bilim alanının belli bir yabancı dille ilgili olması halinde ise bu sınavı başka bir yabancı dilde vermek.</a:t>
            </a:r>
          </a:p>
          <a:p>
            <a:pPr marL="45720" indent="0">
              <a:buNone/>
            </a:pPr>
            <a:r>
              <a:rPr lang="tr-TR" dirty="0">
                <a:solidFill>
                  <a:srgbClr val="FFFF00"/>
                </a:solidFill>
              </a:rPr>
              <a:t>(3) Üniversitelerarası Kurulun görüşü üzerine Yükseköğretim Kurulu tarafından her bir bilim veya sanat disiplininin özellikleri dikkate alınarak belirlenecek yeterli sayı ve nitelikte Özgün bilimsel yayın ve çalışmalar yapmak.</a:t>
            </a:r>
          </a:p>
        </p:txBody>
      </p:sp>
    </p:spTree>
    <p:extLst>
      <p:ext uri="{BB962C8B-B14F-4D97-AF65-F5344CB8AC3E}">
        <p14:creationId xmlns:p14="http://schemas.microsoft.com/office/powerpoint/2010/main" val="1840329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(8)  </a:t>
            </a:r>
            <a:br>
              <a:rPr lang="tr-TR" dirty="0"/>
            </a:br>
            <a:r>
              <a:rPr lang="tr-TR" dirty="0"/>
              <a:t>Doçentlik (3)</a:t>
            </a:r>
          </a:p>
        </p:txBody>
      </p:sp>
      <p:sp>
        <p:nvSpPr>
          <p:cNvPr id="14" name="İçerik Yer Tutucusu 13"/>
          <p:cNvSpPr>
            <a:spLocks noGrp="1"/>
          </p:cNvSpPr>
          <p:nvPr>
            <p:ph idx="1"/>
          </p:nvPr>
        </p:nvSpPr>
        <p:spPr>
          <a:xfrm>
            <a:off x="278296" y="1537252"/>
            <a:ext cx="5194852" cy="4492327"/>
          </a:xfrm>
        </p:spPr>
        <p:txBody>
          <a:bodyPr rtlCol="0">
            <a:normAutofit fontScale="70000" lnSpcReduction="20000"/>
          </a:bodyPr>
          <a:lstStyle/>
          <a:p>
            <a:pPr marL="45720" indent="0" algn="ctr">
              <a:buNone/>
            </a:pPr>
            <a:r>
              <a:rPr lang="tr-TR" dirty="0"/>
              <a:t>MEVCUT DURUM</a:t>
            </a:r>
          </a:p>
          <a:p>
            <a:pPr marL="45720" indent="0">
              <a:buNone/>
            </a:pPr>
            <a:r>
              <a:rPr lang="tr-TR" dirty="0"/>
              <a:t>Doçentlik </a:t>
            </a:r>
            <a:r>
              <a:rPr lang="tr-TR" strike="sngStrike" dirty="0">
                <a:solidFill>
                  <a:srgbClr val="FF0000"/>
                </a:solidFill>
              </a:rPr>
              <a:t>sınavı:</a:t>
            </a:r>
            <a:r>
              <a:rPr lang="tr-TR" dirty="0"/>
              <a:t> </a:t>
            </a:r>
          </a:p>
          <a:p>
            <a:pPr marL="0" indent="0">
              <a:spcBef>
                <a:spcPts val="0"/>
              </a:spcBef>
              <a:buNone/>
            </a:pPr>
            <a:endParaRPr lang="tr-TR" dirty="0"/>
          </a:p>
          <a:p>
            <a:pPr marL="0" indent="0">
              <a:spcBef>
                <a:spcPts val="0"/>
              </a:spcBef>
              <a:buNone/>
            </a:pPr>
            <a:r>
              <a:rPr lang="tr-TR" dirty="0"/>
              <a:t>Madde 24 – </a:t>
            </a:r>
          </a:p>
          <a:p>
            <a:pPr marL="0" indent="0">
              <a:spcBef>
                <a:spcPts val="0"/>
              </a:spcBef>
              <a:buNone/>
            </a:pPr>
            <a:r>
              <a:rPr lang="tr-TR" strike="sngStrike" dirty="0">
                <a:solidFill>
                  <a:srgbClr val="FF0000"/>
                </a:solidFill>
              </a:rPr>
              <a:t>c) </a:t>
            </a:r>
            <a:r>
              <a:rPr lang="tr-TR" dirty="0"/>
              <a:t>Üniversitelerarası Kurul, adayın başvurduğu bilim veya sanat dalından beş kişilik bir jüri ve bu jüri için iki yedek üye tespit eder. İlgili bilim veya sanat dalında yeterli öğretim üyesinin bulunmaması halinde, jüri üç üye ile teşkil edilebilir.</a:t>
            </a:r>
          </a:p>
          <a:p>
            <a:pPr marL="0" indent="0">
              <a:spcBef>
                <a:spcPts val="0"/>
              </a:spcBef>
              <a:buNone/>
            </a:pPr>
            <a:r>
              <a:rPr lang="tr-TR" dirty="0"/>
              <a:t>Doçentlik sınav jürisinde yer alan asıl ve yedek üyeler, adayın akademik çalışmalarının her birini değerlendirerek hazırladıkları ayrıntılı ve gerekçeli kişisel raporlarını Üniversitelerarası Kurula gönderirler. Asıl üyelerin hukuken geçerli bir mazerete dayalı olarak raporunu verememesi halinde, yedek üyelerin raporları, sırasına göre değerlendirmeye esas alınır. Değerlendirmeye esas alınan bu raporların birer örneği, eser incelemesi sonucuna ilişkin bildirim yazısı ile birlikte adaya gönderilir.</a:t>
            </a:r>
          </a:p>
          <a:p>
            <a:pPr marL="0" indent="0">
              <a:spcBef>
                <a:spcPts val="0"/>
              </a:spcBef>
              <a:buNone/>
            </a:pPr>
            <a:r>
              <a:rPr lang="tr-TR" strike="sngStrike" dirty="0"/>
              <a:t>Eser incelemesinde başarılı bulunan aday, doçentlik sınav jürisi tarafından, sözlü sınava tabi tutulur. Jüri üyeleri, yapılan sözlü sınavın </a:t>
            </a:r>
            <a:r>
              <a:rPr lang="tr-TR" strike="sngStrike" dirty="0" err="1"/>
              <a:t>denetlenebilirliğini</a:t>
            </a:r>
            <a:r>
              <a:rPr lang="tr-TR" strike="sngStrike" dirty="0"/>
              <a:t> sağlamak için gerekli tedbirleri alır.</a:t>
            </a:r>
          </a:p>
          <a:p>
            <a:pPr marL="0" indent="0">
              <a:spcBef>
                <a:spcPts val="0"/>
              </a:spcBef>
              <a:buNone/>
            </a:pPr>
            <a:r>
              <a:rPr lang="tr-TR" strike="sngStrike" dirty="0">
                <a:solidFill>
                  <a:srgbClr val="FF0000"/>
                </a:solidFill>
              </a:rPr>
              <a:t>Sözlü sınavda başarılı olması halinde</a:t>
            </a:r>
            <a:r>
              <a:rPr lang="tr-TR" dirty="0"/>
              <a:t>, adaya ilgili bilim dalında doçentlik unvanı verilir.</a:t>
            </a:r>
          </a:p>
          <a:p>
            <a:pPr marL="0" indent="0">
              <a:spcBef>
                <a:spcPts val="0"/>
              </a:spcBef>
              <a:buNone/>
            </a:pPr>
            <a:r>
              <a:rPr lang="tr-TR" dirty="0"/>
              <a:t>Doçentlik </a:t>
            </a:r>
            <a:r>
              <a:rPr lang="tr-TR" strike="sngStrike" dirty="0">
                <a:solidFill>
                  <a:srgbClr val="FF0000"/>
                </a:solidFill>
              </a:rPr>
              <a:t>sınavına</a:t>
            </a:r>
            <a:r>
              <a:rPr lang="tr-TR" dirty="0"/>
              <a:t> ilişkin esas ve usuller, Üniversitelerarası Kurulun görüşü alınmak suretiyle Yükseköğretim Kurulu tarafından çıkarılacak yönetmelikle belirlenir.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Doçentlik </a:t>
            </a:r>
            <a:r>
              <a:rPr lang="tr-TR" dirty="0">
                <a:solidFill>
                  <a:srgbClr val="FF0000"/>
                </a:solidFill>
              </a:rPr>
              <a:t>ve atama</a:t>
            </a:r>
          </a:p>
          <a:p>
            <a:pPr marL="45720" indent="0">
              <a:buNone/>
            </a:pPr>
            <a:r>
              <a:rPr lang="tr-TR" dirty="0"/>
              <a:t>MADDE 24 – </a:t>
            </a:r>
          </a:p>
          <a:p>
            <a:pPr marL="0" indent="0">
              <a:spcBef>
                <a:spcPts val="0"/>
              </a:spcBef>
              <a:buNone/>
            </a:pPr>
            <a:r>
              <a:rPr lang="tr-TR" dirty="0">
                <a:solidFill>
                  <a:srgbClr val="FF0000"/>
                </a:solidFill>
              </a:rPr>
              <a:t>b) </a:t>
            </a:r>
            <a:r>
              <a:rPr lang="tr-TR" dirty="0"/>
              <a:t>Üniversitelerarası Kurul, adayın başvurduğu bilim veya sanat dalından beş kişilik bir jüri ve bu jüri için iki yedek üye tespit eder. İlgili bilim veya sanat dalında yeterli öğretim üyesinin bulunmaması halinde, jüri üç üye ile teşkil edilebilir.</a:t>
            </a:r>
          </a:p>
          <a:p>
            <a:pPr marL="0" indent="0">
              <a:spcBef>
                <a:spcPts val="0"/>
              </a:spcBef>
              <a:buNone/>
            </a:pPr>
            <a:r>
              <a:rPr lang="tr-TR" dirty="0"/>
              <a:t>Doçentlik sınav jürisinde yer alan asıl ve yedek üyeler, adayın yayın ve çalışmalarım değerlendirerek hazırladıkları ayrıntılı ve gerekçeli kişisel raporlarını Üniversitelerarası Kurula gönderirler. Asıl üyelerin hukuken geçerli bir mazerete dayalı olarak raporunu verememesi halinde, yedek üyelerin raporları, sırasına göre değerlendirmeye esas alınır. Değerlendirmeye esas alman bu raporların birer örneği, yayın ve çalışmaların incelemesi sonucuna ilişkin bildirim yazısı ile birlikte adaya gönderilir.</a:t>
            </a:r>
          </a:p>
          <a:p>
            <a:pPr marL="0" indent="0">
              <a:spcBef>
                <a:spcPts val="0"/>
              </a:spcBef>
              <a:buNone/>
            </a:pPr>
            <a:r>
              <a:rPr lang="tr-TR" dirty="0">
                <a:solidFill>
                  <a:srgbClr val="FF0000"/>
                </a:solidFill>
              </a:rPr>
              <a:t>c) </a:t>
            </a:r>
            <a:r>
              <a:rPr lang="tr-TR" dirty="0"/>
              <a:t>Üniversitelerarası Kurulca </a:t>
            </a:r>
            <a:r>
              <a:rPr lang="tr-TR" dirty="0">
                <a:solidFill>
                  <a:srgbClr val="FF0000"/>
                </a:solidFill>
              </a:rPr>
              <a:t>yeterli yayın ve çalışmaya sahip olduğuna karar verilen</a:t>
            </a:r>
            <a:r>
              <a:rPr lang="tr-TR" dirty="0"/>
              <a:t> adaya doçentlik unvanı verilir.</a:t>
            </a:r>
          </a:p>
          <a:p>
            <a:pPr marL="0" indent="0">
              <a:spcBef>
                <a:spcPts val="0"/>
              </a:spcBef>
              <a:buNone/>
            </a:pPr>
            <a:r>
              <a:rPr lang="tr-TR" dirty="0">
                <a:solidFill>
                  <a:srgbClr val="FF0000"/>
                </a:solidFill>
              </a:rPr>
              <a:t>ç) </a:t>
            </a:r>
            <a:r>
              <a:rPr lang="tr-TR" dirty="0"/>
              <a:t>Doçentlik </a:t>
            </a:r>
            <a:r>
              <a:rPr lang="tr-TR" dirty="0">
                <a:solidFill>
                  <a:srgbClr val="FF0000"/>
                </a:solidFill>
              </a:rPr>
              <a:t>başvurularında adayların yayın ve çalışmalarına</a:t>
            </a:r>
            <a:r>
              <a:rPr lang="tr-TR" dirty="0"/>
              <a:t> ilişkin esas ve usuller Yükseköğretim Kurulu tarafından çıkarılacak yönetmelikle belirlenir.</a:t>
            </a:r>
          </a:p>
          <a:p>
            <a:pPr marL="0" indent="0">
              <a:spcBef>
                <a:spcPts val="0"/>
              </a:spcBef>
              <a:buNone/>
            </a:pPr>
            <a:r>
              <a:rPr lang="tr-TR" dirty="0">
                <a:solidFill>
                  <a:srgbClr val="FF0000"/>
                </a:solidFill>
              </a:rPr>
              <a:t>d) Yükseköğretim kurumlan, doçent kadrosuna atama için, doçentlik unvanına sahip olmanın yanında Yükseköğretim Kurulunun onayını almak suretiyle, münhasıran bilimsel kaliteyi artırmak amacına yönelik olarak, bilim veya sanat disiplinleri arasındaki farklılıkları da göz önünde bulundurarak, objektif ve denetlenebilir nitelikte ek koşullar belirleyebilirler. Yükseköğretim kurumlarının belirlediği ek koşullar arasında sözlü sınavın yer alması halinde bu sınav Üniversitelerarası Kurul tarafından oluşturulacak jürilerce yapılır.</a:t>
            </a:r>
          </a:p>
        </p:txBody>
      </p:sp>
    </p:spTree>
    <p:extLst>
      <p:ext uri="{BB962C8B-B14F-4D97-AF65-F5344CB8AC3E}">
        <p14:creationId xmlns:p14="http://schemas.microsoft.com/office/powerpoint/2010/main" val="351420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(9)  </a:t>
            </a:r>
            <a:br>
              <a:rPr lang="tr-TR" dirty="0"/>
            </a:br>
            <a:r>
              <a:rPr lang="tr-TR" dirty="0"/>
              <a:t>Doçentlik (4)</a:t>
            </a:r>
          </a:p>
        </p:txBody>
      </p:sp>
      <p:sp>
        <p:nvSpPr>
          <p:cNvPr id="14" name="İçerik Yer Tutucusu 13"/>
          <p:cNvSpPr>
            <a:spLocks noGrp="1"/>
          </p:cNvSpPr>
          <p:nvPr>
            <p:ph idx="1"/>
          </p:nvPr>
        </p:nvSpPr>
        <p:spPr>
          <a:xfrm>
            <a:off x="278296" y="1537252"/>
            <a:ext cx="5194852" cy="4492327"/>
          </a:xfrm>
        </p:spPr>
        <p:txBody>
          <a:bodyPr rtlCol="0">
            <a:normAutofit fontScale="62500" lnSpcReduction="20000"/>
          </a:bodyPr>
          <a:lstStyle/>
          <a:p>
            <a:pPr marL="45720" indent="0" algn="ctr">
              <a:buNone/>
            </a:pPr>
            <a:r>
              <a:rPr lang="tr-TR" dirty="0"/>
              <a:t>MEVCUT DURUM</a:t>
            </a:r>
          </a:p>
          <a:p>
            <a:pPr marL="45720" indent="0">
              <a:buNone/>
            </a:pPr>
            <a:r>
              <a:rPr lang="tr-TR" strike="sngStrike" dirty="0"/>
              <a:t>Doçentliğe atama: </a:t>
            </a:r>
          </a:p>
          <a:p>
            <a:pPr marL="45720" indent="0">
              <a:buNone/>
            </a:pPr>
            <a:r>
              <a:rPr lang="tr-TR" strike="sngStrike" dirty="0"/>
              <a:t>Madde 25 – </a:t>
            </a:r>
          </a:p>
          <a:p>
            <a:pPr marL="45720" indent="0">
              <a:buNone/>
            </a:pPr>
            <a:r>
              <a:rPr lang="tr-TR" strike="sngStrike" dirty="0"/>
              <a:t>a) (Değişik: 18/6/2008-5772/5 </a:t>
            </a:r>
            <a:r>
              <a:rPr lang="tr-TR" strike="sngStrike" dirty="0" err="1"/>
              <a:t>md.</a:t>
            </a:r>
            <a:r>
              <a:rPr lang="tr-TR" strike="sngStrike" dirty="0"/>
              <a:t>) Bir üniversite biriminde açık bulunan doçentlik kadrosu, rektörlükçe, isteklilerin başvurması için ilan edilir. Müracaat eden adayların durumlarını incelemek üzere rektör tarafından varsa biri ilgili birim yöneticisi, en az biri de o üniversite dışından olmak üzere üç profesör tespit edilir. Bu profesörler, adaylar hakkında ayrı ayrı mütalaalarını rektöre bildirirler. Rektör, bu mütalaalara dayanarak, üniversite yönetim kurulunun görüşünü de aldıktan sonra atamayı yapar.</a:t>
            </a:r>
          </a:p>
          <a:p>
            <a:pPr marL="45720" indent="0">
              <a:buNone/>
            </a:pPr>
            <a:r>
              <a:rPr lang="tr-TR" strike="sngStrike" dirty="0"/>
              <a:t>b) Doçentliğe atamada aşağıdaki şartlar aranır: </a:t>
            </a:r>
          </a:p>
          <a:p>
            <a:pPr marL="45720" indent="0">
              <a:buNone/>
            </a:pPr>
            <a:r>
              <a:rPr lang="tr-TR" strike="sngStrike" dirty="0"/>
              <a:t>(1) Doçentlik unvanını almış olmak, </a:t>
            </a:r>
          </a:p>
          <a:p>
            <a:pPr marL="45720" indent="0">
              <a:buNone/>
            </a:pPr>
            <a:r>
              <a:rPr lang="tr-TR" strike="sngStrike" dirty="0"/>
              <a:t>(2) (Mülga: 12/8/1986 - KHK 260/7 </a:t>
            </a:r>
            <a:r>
              <a:rPr lang="tr-TR" strike="sngStrike" dirty="0" err="1"/>
              <a:t>md.</a:t>
            </a:r>
            <a:r>
              <a:rPr lang="tr-TR" strike="sngStrike" dirty="0"/>
              <a:t>)</a:t>
            </a:r>
          </a:p>
          <a:p>
            <a:pPr marL="45720" indent="0">
              <a:buNone/>
            </a:pPr>
            <a:r>
              <a:rPr lang="tr-TR" strike="sngStrike" dirty="0"/>
              <a:t>c) (Ek: 18/6/2008-5772/5 </a:t>
            </a:r>
            <a:r>
              <a:rPr lang="tr-TR" strike="sngStrike" dirty="0" err="1"/>
              <a:t>md.</a:t>
            </a:r>
            <a:r>
              <a:rPr lang="tr-TR" strike="sngStrike" dirty="0"/>
              <a:t>) Üniversiteler, doçentlik kadrosuna atama için, Yükseköğretim Kurulunun onayını almak suretiyle, münhasıran bilimsel kaliteyi artırmak amacına yönelik olarak, bilim disiplinleri arasındaki farklılıkları da göz önünde bulundurarak, objektif ve denetlenebilir nitelikte ek koşullar belirleyebilirler.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lnSpcReduction="1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Doçentlik </a:t>
            </a:r>
            <a:r>
              <a:rPr lang="tr-TR" dirty="0">
                <a:solidFill>
                  <a:srgbClr val="FF0000"/>
                </a:solidFill>
              </a:rPr>
              <a:t>ve atama</a:t>
            </a:r>
          </a:p>
          <a:p>
            <a:pPr marL="45720" indent="0">
              <a:buNone/>
            </a:pPr>
            <a:r>
              <a:rPr lang="tr-TR" dirty="0"/>
              <a:t>MADDE 24 – </a:t>
            </a:r>
          </a:p>
          <a:p>
            <a:pPr marL="45720" indent="0">
              <a:buNone/>
            </a:pPr>
            <a:r>
              <a:rPr lang="tr-TR" dirty="0">
                <a:solidFill>
                  <a:srgbClr val="FF0000"/>
                </a:solidFill>
              </a:rPr>
              <a:t>e) Doçentlik unvanına sahip olanlar yükseköğretim kurumlan tarafından ilan edilen doçent kadrolarına başvurur. Doçent kadrosuna başvuran adayların durumlarını incelemek üzere rektör tarafından, varsa biri ilgili birim yöneticisi, en az biri de o üniversite dışından olmak üzere üç profesör tespit edilir. Bu profesörler her aday için ayrı ayrı olmak üzere birer rapor yazarlar ve kadroya atanacak birden fazla aday varsa tercihlerini bildirirler. Üniversite veya yüksek teknoloji enstitüsü yönetim kurulunun bu raporları göz önünde tutarak alacağı karar üzerine, rektör atamayı yapar.</a:t>
            </a:r>
          </a:p>
        </p:txBody>
      </p:sp>
    </p:spTree>
    <p:extLst>
      <p:ext uri="{BB962C8B-B14F-4D97-AF65-F5344CB8AC3E}">
        <p14:creationId xmlns:p14="http://schemas.microsoft.com/office/powerpoint/2010/main" val="1602909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(10)  </a:t>
            </a:r>
            <a:br>
              <a:rPr lang="tr-TR" dirty="0"/>
            </a:br>
            <a:r>
              <a:rPr lang="tr-TR" strike="sngStrike" dirty="0"/>
              <a:t>Okutmanlar</a:t>
            </a:r>
          </a:p>
        </p:txBody>
      </p:sp>
      <p:sp>
        <p:nvSpPr>
          <p:cNvPr id="14" name="İçerik Yer Tutucusu 13"/>
          <p:cNvSpPr>
            <a:spLocks noGrp="1"/>
          </p:cNvSpPr>
          <p:nvPr>
            <p:ph idx="1"/>
          </p:nvPr>
        </p:nvSpPr>
        <p:spPr>
          <a:xfrm>
            <a:off x="278296" y="1537252"/>
            <a:ext cx="5194852" cy="4492327"/>
          </a:xfrm>
        </p:spPr>
        <p:txBody>
          <a:bodyPr rtlCol="0">
            <a:normAutofit/>
          </a:bodyPr>
          <a:lstStyle/>
          <a:p>
            <a:pPr marL="45720" indent="0" algn="ctr">
              <a:buNone/>
            </a:pPr>
            <a:r>
              <a:rPr lang="tr-TR" dirty="0"/>
              <a:t>MEVCUT DURUM</a:t>
            </a:r>
          </a:p>
          <a:p>
            <a:pPr marL="45720" indent="0">
              <a:buNone/>
            </a:pPr>
            <a:r>
              <a:rPr lang="tr-TR" strike="sngStrike" dirty="0"/>
              <a:t>Okutmanlar: </a:t>
            </a:r>
          </a:p>
          <a:p>
            <a:pPr marL="45720" indent="0">
              <a:buNone/>
            </a:pPr>
            <a:r>
              <a:rPr lang="tr-TR" strike="sngStrike" dirty="0"/>
              <a:t>Madde 32 –</a:t>
            </a:r>
          </a:p>
          <a:p>
            <a:pPr marL="45720" indent="0">
              <a:buNone/>
            </a:pPr>
            <a:r>
              <a:rPr lang="tr-TR" strike="sngStrike" dirty="0"/>
              <a:t>Okutmanlar, ilgili kurumların görüşü alınarak fakültelerde ve fakülteye bağlı birimlerde dekanların, rektörlüğe bağlı enstitü veya yüksekokullarda müdürün önerisi ve rektörün onayı ile süreli veya sürekli olarak atanırlar; atanma süresi sonunda görevleri kendiliğinden sona erer. Bunların yeniden atanmaları mümkündür. Bu takdirde ilk atama usulü uygulanır.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Font typeface="Arial" pitchFamily="34" charset="0"/>
              <a:buNone/>
            </a:pPr>
            <a:r>
              <a:rPr lang="tr-TR" dirty="0"/>
              <a:t>Okutman kadrosu kaldırılmaktadır.</a:t>
            </a:r>
          </a:p>
        </p:txBody>
      </p:sp>
    </p:spTree>
    <p:extLst>
      <p:ext uri="{BB962C8B-B14F-4D97-AF65-F5344CB8AC3E}">
        <p14:creationId xmlns:p14="http://schemas.microsoft.com/office/powerpoint/2010/main" val="3187275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(11)  </a:t>
            </a:r>
            <a:br>
              <a:rPr lang="tr-TR" dirty="0"/>
            </a:br>
            <a:r>
              <a:rPr lang="tr-TR" dirty="0"/>
              <a:t>Araştırma Görevlileri (1)</a:t>
            </a:r>
          </a:p>
        </p:txBody>
      </p:sp>
      <p:sp>
        <p:nvSpPr>
          <p:cNvPr id="14" name="İçerik Yer Tutucusu 13"/>
          <p:cNvSpPr>
            <a:spLocks noGrp="1"/>
          </p:cNvSpPr>
          <p:nvPr>
            <p:ph idx="1"/>
          </p:nvPr>
        </p:nvSpPr>
        <p:spPr>
          <a:xfrm>
            <a:off x="278296" y="1537252"/>
            <a:ext cx="5194852" cy="4492327"/>
          </a:xfrm>
        </p:spPr>
        <p:txBody>
          <a:bodyPr rtlCol="0">
            <a:normAutofit fontScale="92500" lnSpcReduction="10000"/>
          </a:bodyPr>
          <a:lstStyle/>
          <a:p>
            <a:pPr marL="45720" indent="0" algn="ctr">
              <a:buNone/>
            </a:pPr>
            <a:r>
              <a:rPr lang="tr-TR" dirty="0"/>
              <a:t>MEVCUT DURUM</a:t>
            </a:r>
          </a:p>
          <a:p>
            <a:pPr marL="45720" indent="0">
              <a:buNone/>
            </a:pPr>
            <a:r>
              <a:rPr lang="tr-TR" strike="sngStrike" dirty="0"/>
              <a:t>Öğretim Yardımcıları</a:t>
            </a:r>
            <a:r>
              <a:rPr lang="tr-TR" dirty="0"/>
              <a:t> </a:t>
            </a:r>
          </a:p>
          <a:p>
            <a:pPr marL="45720" indent="0">
              <a:buNone/>
            </a:pPr>
            <a:r>
              <a:rPr lang="tr-TR" strike="sngStrike" dirty="0"/>
              <a:t>Araştırma görevlileri, uzman, çevirici ve eğitim - öğretim planlamacıları:</a:t>
            </a:r>
          </a:p>
          <a:p>
            <a:pPr marL="45720" indent="0">
              <a:buNone/>
            </a:pPr>
            <a:r>
              <a:rPr lang="tr-TR" dirty="0"/>
              <a:t>Madde 33 –Araştırma görevlileri, yükseköğretim kurumlarında yapılan araştırma, inceleme ve deneylerde yardımcı olan ve yetkili organlarca verilen ilgili diğer görevleri yapan öğretim </a:t>
            </a:r>
            <a:r>
              <a:rPr lang="tr-TR" strike="sngStrike" dirty="0">
                <a:solidFill>
                  <a:srgbClr val="FF0000"/>
                </a:solidFill>
              </a:rPr>
              <a:t>yardımcılarıdır.</a:t>
            </a:r>
            <a:r>
              <a:rPr lang="tr-TR" dirty="0"/>
              <a:t> Bunlar ilgili anabilim veya </a:t>
            </a:r>
            <a:r>
              <a:rPr lang="tr-TR" dirty="0" err="1"/>
              <a:t>anasanat</a:t>
            </a:r>
            <a:r>
              <a:rPr lang="tr-TR" dirty="0"/>
              <a:t> dalı başkanlarının önerisi, Bölüm Başkanı, Dekan, enstitü, yüksekokul veya konservatuvar müdürünün olumlu görüşü üzerine rektörün onayı ile araştırma görevlisi kadrolarına en çok üç yıl süre ile atanırlar; atanma süresi sonunda görevleri kendiliğinden sona erer. Bunlar aynı usulle yeniden atanabilirler. </a:t>
            </a:r>
          </a:p>
          <a:p>
            <a:pPr marL="45720" indent="0">
              <a:buNone/>
            </a:pPr>
            <a:endParaRPr lang="tr-TR" strike="sngStrike"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solidFill>
                  <a:srgbClr val="FF0000"/>
                </a:solidFill>
              </a:rPr>
              <a:t>Araştırma Görevlileri</a:t>
            </a:r>
          </a:p>
          <a:p>
            <a:pPr marL="45720" indent="0">
              <a:buNone/>
            </a:pPr>
            <a:r>
              <a:rPr lang="tr-TR" dirty="0"/>
              <a:t>Madde 33 –Araştırma görevlileri, yükseköğretim kurumlarında yapılan araştırma, inceleme ve deneylerde yardımcı olan ve yetkili organlarca verilen ilgili diğer görevleri yapan öğretim elemanıdır. Bunlar ilgili anabilim veya </a:t>
            </a:r>
            <a:r>
              <a:rPr lang="tr-TR" dirty="0" err="1"/>
              <a:t>anasanat</a:t>
            </a:r>
            <a:r>
              <a:rPr lang="tr-TR" dirty="0"/>
              <a:t> dalı başkanlarının önerisi, Bölüm Başkanı, Dekan, enstitü, yüksekokul veya konservatuvar müdürünün olumlu görüşü üzerine rektörün onayı ile araştırma görevlisi kadrolarına en çok üç yıl süre ile atanırlar; atanma süresi sonunda görevleri kendiliğinden sona erer. Bunlar aynı usulle yeniden atanabilirler. </a:t>
            </a:r>
            <a:endParaRPr lang="tr-TR" strike="sngStrike" dirty="0"/>
          </a:p>
        </p:txBody>
      </p:sp>
    </p:spTree>
    <p:extLst>
      <p:ext uri="{BB962C8B-B14F-4D97-AF65-F5344CB8AC3E}">
        <p14:creationId xmlns:p14="http://schemas.microsoft.com/office/powerpoint/2010/main" val="468730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(12)  </a:t>
            </a:r>
            <a:br>
              <a:rPr lang="tr-TR" dirty="0"/>
            </a:br>
            <a:r>
              <a:rPr lang="tr-TR" dirty="0"/>
              <a:t>Araştırma Görevlileri (2)</a:t>
            </a:r>
          </a:p>
        </p:txBody>
      </p:sp>
      <p:sp>
        <p:nvSpPr>
          <p:cNvPr id="14" name="İçerik Yer Tutucusu 13"/>
          <p:cNvSpPr>
            <a:spLocks noGrp="1"/>
          </p:cNvSpPr>
          <p:nvPr>
            <p:ph idx="1"/>
          </p:nvPr>
        </p:nvSpPr>
        <p:spPr>
          <a:xfrm>
            <a:off x="278296" y="1537252"/>
            <a:ext cx="5194852" cy="4492327"/>
          </a:xfrm>
        </p:spPr>
        <p:txBody>
          <a:bodyPr rtlCol="0">
            <a:normAutofit fontScale="55000" lnSpcReduction="20000"/>
          </a:bodyPr>
          <a:lstStyle/>
          <a:p>
            <a:pPr marL="45720" indent="0" algn="ctr">
              <a:buNone/>
            </a:pPr>
            <a:r>
              <a:rPr lang="tr-TR" dirty="0"/>
              <a:t>MEVCUT DURUM</a:t>
            </a:r>
          </a:p>
          <a:p>
            <a:pPr marL="45720" indent="0">
              <a:buNone/>
            </a:pPr>
            <a:r>
              <a:rPr lang="tr-TR" strike="sngStrike" dirty="0"/>
              <a:t>Öğretim Yardımcıları</a:t>
            </a:r>
            <a:r>
              <a:rPr lang="tr-TR" dirty="0"/>
              <a:t> </a:t>
            </a:r>
          </a:p>
          <a:p>
            <a:pPr marL="45720" indent="0">
              <a:buNone/>
            </a:pPr>
            <a:r>
              <a:rPr lang="tr-TR" strike="sngStrike" dirty="0"/>
              <a:t>Araştırma görevlileri, uzman, çevirici ve eğitim - öğretim planlamacıları:</a:t>
            </a:r>
          </a:p>
          <a:p>
            <a:pPr marL="45720" indent="0">
              <a:buNone/>
            </a:pPr>
            <a:r>
              <a:rPr lang="tr-TR" dirty="0"/>
              <a:t>Madde 33 –</a:t>
            </a:r>
          </a:p>
          <a:p>
            <a:pPr marL="45720" indent="0">
              <a:buNone/>
            </a:pPr>
            <a:r>
              <a:rPr lang="tr-TR" dirty="0"/>
              <a:t>Lisans üstü eğitim - öğretim için yurt dışına gönderilecek araştırma görevlileri ile ilk defa bu amaçla bu göreve atanacaklarda aranacak nitelikler ve diğer hususlar Yükseköğretim Kurulunca tespit edilir. </a:t>
            </a:r>
          </a:p>
          <a:p>
            <a:pPr marL="45720" indent="0">
              <a:buNone/>
            </a:pPr>
            <a:r>
              <a:rPr lang="tr-TR" dirty="0"/>
              <a:t>Lisansüstü eğitim - öğretim için yurtdışına gönderilecek araştırma görevlileri hakkında yukarıdaki atama süresi ile ilgili hüküm uygulanmaz. Bu gibilerin öğrenim ücretleri ve yollukları dahil her çeşit sosyal ve diğer giderleri bağlı bulundukları üniversitelerin personel giderleri içerisinde açılacak özel </a:t>
            </a:r>
            <a:r>
              <a:rPr lang="tr-TR" dirty="0" err="1"/>
              <a:t>tertipden</a:t>
            </a:r>
            <a:r>
              <a:rPr lang="tr-TR" dirty="0"/>
              <a:t> ödenir. Lisansüstü eğitim - öğretim için yurt dışına gönderilen araştırma görevlileri kadrolarında bırakılırlar ve (Burslu gidenlerin </a:t>
            </a:r>
            <a:r>
              <a:rPr lang="tr-TR" dirty="0" err="1"/>
              <a:t>biryılı</a:t>
            </a:r>
            <a:r>
              <a:rPr lang="tr-TR" dirty="0"/>
              <a:t> aşan süreleri ile şahsen özel burs sağlayan ve bu burstan istifade etmesi için kurumlarınca kendilerine aylıksız izin verilmesi uygun görülenler hariç) aylık ve diğer her türlü ödemelerin kanuni kesintilerin sonra kalan net tutarının % 6O'ını kurumlarından alırlar. Bunlardan kurumlarınca gönderilenlere, 1416 sayılı Ecnebi Memleketlere Gönderilecek Talebe Hakkında Kanun hükümlerine göre aynı ülkede bulunan öğrencilere verilen tahsisat tutarında ayrıca ödeme yapılır. Burslu gidenlerin aldıkları burs miktarları bu miktarın altında ise aradaki fark kurumlarınca kendilerine ayrıca ödenir. Bunların okul ücretleri ile eğitim ve öğretime başlayabilmeleri için zorunlu olan kurs ücretleri karşılanır. Kitap ve kırtasiye bedelleri ile diğer eğitim ve öğretim giderlerini karşılamak için her yıl Mart ve Eylül aylarında iki eşit taksitte ödenmek üzere birer aylıkları tutarında ek ödenek verilir.</a:t>
            </a:r>
          </a:p>
          <a:p>
            <a:pPr marL="45720" indent="0">
              <a:buNone/>
            </a:pPr>
            <a:endParaRPr lang="tr-TR" strike="sngStrike"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solidFill>
                  <a:srgbClr val="FF0000"/>
                </a:solidFill>
              </a:rPr>
              <a:t>Araştırma Görevlileri</a:t>
            </a:r>
          </a:p>
          <a:p>
            <a:pPr marL="45720" indent="0">
              <a:buNone/>
            </a:pPr>
            <a:r>
              <a:rPr lang="tr-TR" dirty="0"/>
              <a:t>Madde 33 –</a:t>
            </a:r>
          </a:p>
          <a:p>
            <a:pPr marL="45720" indent="0">
              <a:buNone/>
            </a:pPr>
            <a:r>
              <a:rPr lang="tr-TR" dirty="0"/>
              <a:t>Lisans üstü eğitim - öğretim için yurt dışına gönderilecek araştırma görevlileri ile ilk defa bu amaçla bu göreve atanacaklarda aranacak nitelikler ve diğer hususlar Yükseköğretim Kurulunca tespit edilir. </a:t>
            </a:r>
          </a:p>
          <a:p>
            <a:pPr marL="45720" indent="0">
              <a:buNone/>
            </a:pPr>
            <a:r>
              <a:rPr lang="tr-TR" dirty="0"/>
              <a:t>Lisansüstü eğitim - öğretim için yurtdışına gönderilecek araştırma görevlileri hakkında yukarıdaki atama süresi ile ilgili hüküm uygulanmaz. Bu gibilerin öğrenim ücretleri ve yollukları dahil her çeşit sosyal ve diğer giderleri bağlı bulundukları üniversitelerin personel giderleri içerisinde açılacak özel </a:t>
            </a:r>
            <a:r>
              <a:rPr lang="tr-TR" dirty="0" err="1"/>
              <a:t>tertipden</a:t>
            </a:r>
            <a:r>
              <a:rPr lang="tr-TR" dirty="0"/>
              <a:t> ödenir. Lisansüstü eğitim - öğretim için yurt dışına gönderilen araştırma görevlileri kadrolarında bırakılırlar ve (Burslu gidenlerin </a:t>
            </a:r>
            <a:r>
              <a:rPr lang="tr-TR" dirty="0" err="1"/>
              <a:t>biryılı</a:t>
            </a:r>
            <a:r>
              <a:rPr lang="tr-TR" dirty="0"/>
              <a:t> aşan süreleri ile şahsen özel burs sağlayan ve bu burstan istifade etmesi için kurumlarınca kendilerine aylıksız izin verilmesi uygun görülenler hariç) aylık ve diğer her türlü ödemelerin kanuni kesintilerin sonra kalan net tutarının % 6O'ını kurumlarından alırlar. Bunlardan kurumlarınca gönderilenlere, 1416 sayılı Ecnebi Memleketlere Gönderilecek Talebe Hakkında Kanun hükümlerine göre aynı ülkede bulunan öğrencilere verilen tahsisat tutarında ayrıca ödeme yapılır. Burslu gidenlerin aldıkları burs miktarları bu miktarın altında ise aradaki fark kurumlarınca kendilerine ayrıca ödenir. Bunların okul ücretleri ile eğitim ve öğretime başlayabilmeleri için zorunlu olan kurs ücretleri karşılanır. Kitap ve kırtasiye bedelleri ile diğer eğitim ve öğretim giderlerini karşılamak için her yıl Mart ve Eylül aylarında iki eşit taksitte ödenmek üzere birer aylıkları tutarında ek ödenek verilir.</a:t>
            </a:r>
          </a:p>
          <a:p>
            <a:pPr marL="45720" indent="0">
              <a:buNone/>
            </a:pPr>
            <a:endParaRPr lang="tr-TR" strike="sngStrike" dirty="0"/>
          </a:p>
        </p:txBody>
      </p:sp>
    </p:spTree>
    <p:extLst>
      <p:ext uri="{BB962C8B-B14F-4D97-AF65-F5344CB8AC3E}">
        <p14:creationId xmlns:p14="http://schemas.microsoft.com/office/powerpoint/2010/main" val="771626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(13)  </a:t>
            </a:r>
            <a:br>
              <a:rPr lang="tr-TR" dirty="0"/>
            </a:br>
            <a:r>
              <a:rPr lang="tr-TR" strike="sngStrike" dirty="0"/>
              <a:t>Uzmanlar</a:t>
            </a:r>
          </a:p>
        </p:txBody>
      </p:sp>
      <p:sp>
        <p:nvSpPr>
          <p:cNvPr id="14" name="İçerik Yer Tutucusu 13"/>
          <p:cNvSpPr>
            <a:spLocks noGrp="1"/>
          </p:cNvSpPr>
          <p:nvPr>
            <p:ph idx="1"/>
          </p:nvPr>
        </p:nvSpPr>
        <p:spPr>
          <a:xfrm>
            <a:off x="278296" y="1537252"/>
            <a:ext cx="5194852" cy="4492327"/>
          </a:xfrm>
        </p:spPr>
        <p:txBody>
          <a:bodyPr rtlCol="0">
            <a:normAutofit/>
          </a:bodyPr>
          <a:lstStyle/>
          <a:p>
            <a:pPr marL="45720" indent="0" algn="ctr">
              <a:buNone/>
            </a:pPr>
            <a:r>
              <a:rPr lang="tr-TR" dirty="0"/>
              <a:t>MEVCUT DURUM</a:t>
            </a:r>
          </a:p>
          <a:p>
            <a:pPr marL="45720" indent="0">
              <a:buNone/>
            </a:pPr>
            <a:r>
              <a:rPr lang="tr-TR" strike="sngStrike" dirty="0"/>
              <a:t>Öğretim Yardımcıları</a:t>
            </a:r>
            <a:r>
              <a:rPr lang="tr-TR" dirty="0"/>
              <a:t> </a:t>
            </a:r>
          </a:p>
          <a:p>
            <a:pPr marL="45720" indent="0">
              <a:buNone/>
            </a:pPr>
            <a:r>
              <a:rPr lang="tr-TR" strike="sngStrike" dirty="0"/>
              <a:t>Araştırma görevlileri, uzman, çevirici ve eğitim - öğretim planlamacıları:</a:t>
            </a:r>
          </a:p>
          <a:p>
            <a:pPr marL="45720" indent="0">
              <a:buNone/>
            </a:pPr>
            <a:r>
              <a:rPr lang="tr-TR" dirty="0"/>
              <a:t>Madde 33 –</a:t>
            </a:r>
          </a:p>
          <a:p>
            <a:pPr marL="45720" indent="0">
              <a:buNone/>
            </a:pPr>
            <a:r>
              <a:rPr lang="tr-TR" strike="sngStrike" dirty="0"/>
              <a:t>b) Uzmanlar, öğretimle doğrudan doğruya veya dolaylı olarak ilgili olan, özel bilgi veya uzmanlığa ihtiyaç gösteren bir işle laboratuvarlarda, kitaplıklarda, atölyelerde ve diğer uygulama alanlarında görevlendirilen öğretim yardımcılarıdır. </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Uzman kadrosu kaldırılmaktadır.</a:t>
            </a:r>
          </a:p>
          <a:p>
            <a:pPr marL="45720" indent="0">
              <a:buFont typeface="Arial" pitchFamily="34" charset="0"/>
              <a:buNone/>
            </a:pPr>
            <a:endParaRPr lang="tr-TR" dirty="0"/>
          </a:p>
          <a:p>
            <a:pPr marL="45720" indent="0">
              <a:buNone/>
            </a:pPr>
            <a:endParaRPr lang="tr-TR" strike="sngStrike" dirty="0"/>
          </a:p>
        </p:txBody>
      </p:sp>
    </p:spTree>
    <p:extLst>
      <p:ext uri="{BB962C8B-B14F-4D97-AF65-F5344CB8AC3E}">
        <p14:creationId xmlns:p14="http://schemas.microsoft.com/office/powerpoint/2010/main" val="1484616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(14)  </a:t>
            </a:r>
            <a:br>
              <a:rPr lang="tr-TR" dirty="0"/>
            </a:br>
            <a:r>
              <a:rPr lang="tr-TR" strike="sngStrike" dirty="0"/>
              <a:t>Çeviriciler, Eğitim-öğretim planlamacıları</a:t>
            </a:r>
          </a:p>
        </p:txBody>
      </p:sp>
      <p:sp>
        <p:nvSpPr>
          <p:cNvPr id="14" name="İçerik Yer Tutucusu 13"/>
          <p:cNvSpPr>
            <a:spLocks noGrp="1"/>
          </p:cNvSpPr>
          <p:nvPr>
            <p:ph idx="1"/>
          </p:nvPr>
        </p:nvSpPr>
        <p:spPr>
          <a:xfrm>
            <a:off x="278296" y="1537252"/>
            <a:ext cx="5194852" cy="4492327"/>
          </a:xfrm>
        </p:spPr>
        <p:txBody>
          <a:bodyPr rtlCol="0">
            <a:normAutofit fontScale="70000" lnSpcReduction="20000"/>
          </a:bodyPr>
          <a:lstStyle/>
          <a:p>
            <a:pPr marL="45720" indent="0" algn="ctr">
              <a:buNone/>
            </a:pPr>
            <a:r>
              <a:rPr lang="tr-TR" dirty="0"/>
              <a:t>MEVCUT DURUM</a:t>
            </a:r>
          </a:p>
          <a:p>
            <a:pPr marL="45720" indent="0">
              <a:buNone/>
            </a:pPr>
            <a:r>
              <a:rPr lang="tr-TR" strike="sngStrike" dirty="0"/>
              <a:t>Öğretim Yardımcıları</a:t>
            </a:r>
            <a:r>
              <a:rPr lang="tr-TR" dirty="0"/>
              <a:t> </a:t>
            </a:r>
          </a:p>
          <a:p>
            <a:pPr marL="45720" indent="0">
              <a:buNone/>
            </a:pPr>
            <a:r>
              <a:rPr lang="tr-TR" strike="sngStrike" dirty="0"/>
              <a:t>Araştırma görevlileri, uzman, çevirici ve eğitim - öğretim planlamacıları:</a:t>
            </a:r>
          </a:p>
          <a:p>
            <a:pPr marL="45720" indent="0">
              <a:buNone/>
            </a:pPr>
            <a:r>
              <a:rPr lang="tr-TR" dirty="0"/>
              <a:t>Madde 33 –</a:t>
            </a:r>
          </a:p>
          <a:p>
            <a:pPr marL="45720" indent="0">
              <a:buNone/>
            </a:pPr>
            <a:r>
              <a:rPr lang="tr-TR" strike="sngStrike" dirty="0"/>
              <a:t>c) Çeviriciler, sözlü veya yazılı çeviri işlerinde çalıştırılan öğretim yardımcılarıdır. </a:t>
            </a:r>
          </a:p>
          <a:p>
            <a:pPr marL="45720" indent="0">
              <a:buNone/>
            </a:pPr>
            <a:r>
              <a:rPr lang="tr-TR" strike="sngStrike" dirty="0"/>
              <a:t>d) Eğitim - öğretim planlamacıları, yükseköğretim kurumlarında eğitim - öğretimin planlanmasıyla görevli öğretim yardımcılarıdır. </a:t>
            </a:r>
          </a:p>
          <a:p>
            <a:pPr marL="45720" indent="0">
              <a:buNone/>
            </a:pPr>
            <a:r>
              <a:rPr lang="tr-TR" strike="sngStrike" dirty="0"/>
              <a:t>e) Uzman, çevirici ve eğitim - öğretim planlamacılarının atanmaları veya sözleşme ile görevlendirilmeleri; ilgili yönetim kurullarının görüşleri alınarak fakültelerde ve fakülteye bağlı birimlerde dekanın, rektörlüğe bağlı enstitü veya yüksekokullarda müdürlerin, rektörlüğe bağlı bölümlerde bölüm başkanlarının önerisi ve rektörün onayı ile en çok iki yıl için yapılır. Atama süresi sonunda görevleri kendiliğinden sona erer. Bunların yeniden atanmaları mümkündür. Bu takdirde ilk atama usulü uygulanır. Üçüncü defa atanmadan sonra sürekli olarak atanabilirler.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Çevirici, eğitim-öğretim planlamacısı kadroları kaldırılmaktadır.</a:t>
            </a:r>
          </a:p>
          <a:p>
            <a:pPr marL="45720" indent="0">
              <a:buNone/>
            </a:pPr>
            <a:endParaRPr lang="tr-TR" strike="sngStrike" dirty="0"/>
          </a:p>
        </p:txBody>
      </p:sp>
    </p:spTree>
    <p:extLst>
      <p:ext uri="{BB962C8B-B14F-4D97-AF65-F5344CB8AC3E}">
        <p14:creationId xmlns:p14="http://schemas.microsoft.com/office/powerpoint/2010/main" val="833229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632570"/>
          </a:xfrm>
        </p:spPr>
        <p:txBody>
          <a:bodyPr rtlCol="0"/>
          <a:lstStyle/>
          <a:p>
            <a:pPr algn="ctr" rtl="0"/>
            <a:r>
              <a:rPr lang="tr-TR" dirty="0"/>
              <a:t>Akademik Unvan ve Kadro Ayrımı (1)</a:t>
            </a:r>
          </a:p>
        </p:txBody>
      </p:sp>
      <p:sp>
        <p:nvSpPr>
          <p:cNvPr id="14" name="İçerik Yer Tutucusu 13"/>
          <p:cNvSpPr>
            <a:spLocks noGrp="1"/>
          </p:cNvSpPr>
          <p:nvPr>
            <p:ph idx="1"/>
          </p:nvPr>
        </p:nvSpPr>
        <p:spPr>
          <a:xfrm>
            <a:off x="318053" y="1099930"/>
            <a:ext cx="11608904" cy="4929649"/>
          </a:xfrm>
        </p:spPr>
        <p:txBody>
          <a:bodyPr rtlCol="0">
            <a:normAutofit fontScale="92500" lnSpcReduction="20000"/>
          </a:bodyPr>
          <a:lstStyle/>
          <a:p>
            <a:pPr marL="0" indent="0" rtl="0">
              <a:spcBef>
                <a:spcPts val="0"/>
              </a:spcBef>
              <a:buNone/>
            </a:pPr>
            <a:endParaRPr lang="tr-TR" dirty="0"/>
          </a:p>
          <a:p>
            <a:pPr marL="0" indent="0" rtl="0">
              <a:spcBef>
                <a:spcPts val="0"/>
              </a:spcBef>
              <a:buNone/>
            </a:pPr>
            <a:r>
              <a:rPr lang="tr-TR" dirty="0"/>
              <a:t>Akademik unvan = Akademik personel olup olmamaktan bağımsız olarak, bilimsel ya da sanatsal yüksek öğretim içinde başarı göstermek yoluyla elde edilen bilimsel ya da sanatsal yetkinlik derecesi (Uzman, Sanatta Yeterli, Doktor, Doçent) </a:t>
            </a:r>
          </a:p>
          <a:p>
            <a:pPr marL="0" indent="0">
              <a:spcBef>
                <a:spcPts val="0"/>
              </a:spcBef>
              <a:buNone/>
            </a:pPr>
            <a:endParaRPr lang="tr-TR" dirty="0"/>
          </a:p>
          <a:p>
            <a:pPr marL="0" indent="0">
              <a:spcBef>
                <a:spcPts val="0"/>
              </a:spcBef>
              <a:buNone/>
            </a:pPr>
            <a:r>
              <a:rPr lang="tr-TR" dirty="0"/>
              <a:t>Akademik kadro (Öğretim Elemanlığı)= Akademik unvan sahibi olmak üzere öğrenim gören ya da akademik unvan kazanmış kişilerin yasal koşulları yerine getirerek yüksek öğretim sistemi içinde akademik personel olarak istihdam edilmeleri sonucunda kazandıkları kamu görevi (Değişiklikle birlikte: Araştırma görevlisi,  Öğretim görevlisi, Öğretim Üyesi= Doktor Öğretim Üyesi, Doçentlik, Profesörlük)</a:t>
            </a:r>
          </a:p>
          <a:p>
            <a:pPr marL="0" indent="0">
              <a:spcBef>
                <a:spcPts val="0"/>
              </a:spcBef>
              <a:buNone/>
            </a:pPr>
            <a:endParaRPr lang="tr-TR" dirty="0"/>
          </a:p>
          <a:p>
            <a:pPr marL="0" indent="0">
              <a:spcBef>
                <a:spcPts val="0"/>
              </a:spcBef>
              <a:buNone/>
            </a:pPr>
            <a:r>
              <a:rPr lang="tr-TR" dirty="0"/>
              <a:t>Değişiklik öncesinde 2547 sayılı Kanun’da tanımlanmış akademik unvan ve kadrolar = </a:t>
            </a:r>
          </a:p>
          <a:p>
            <a:pPr marL="0" indent="0">
              <a:spcBef>
                <a:spcPts val="0"/>
              </a:spcBef>
              <a:buNone/>
            </a:pPr>
            <a:r>
              <a:rPr lang="tr-TR" dirty="0"/>
              <a:t>l) Öğretim Elemanları: Yükseköğretim kurumlarında görevli öğretim üyeleri, öğretim görevlileri, okutmanlar ile öğretim yardımcılarıdır. </a:t>
            </a:r>
          </a:p>
          <a:p>
            <a:pPr marL="0" indent="0">
              <a:spcBef>
                <a:spcPts val="0"/>
              </a:spcBef>
              <a:buNone/>
            </a:pPr>
            <a:r>
              <a:rPr lang="tr-TR" dirty="0"/>
              <a:t>m) Öğretim Üyeleri: Yükseköğretim kurumlarında görevli profesör, doçent ve yardımcı doçentlerdir. </a:t>
            </a:r>
          </a:p>
          <a:p>
            <a:pPr marL="0" indent="0">
              <a:spcBef>
                <a:spcPts val="0"/>
              </a:spcBef>
              <a:buNone/>
            </a:pPr>
            <a:r>
              <a:rPr lang="tr-TR" dirty="0"/>
              <a:t>(1) Profesör: En yüksek düzeydeki akademik unvana sahip kişidir. </a:t>
            </a:r>
          </a:p>
          <a:p>
            <a:pPr marL="0" indent="0">
              <a:spcBef>
                <a:spcPts val="0"/>
              </a:spcBef>
              <a:buNone/>
            </a:pPr>
            <a:r>
              <a:rPr lang="tr-TR" dirty="0"/>
              <a:t>(2) Doçent: Doçentlik sınavını başarmış akademik unvana sahip kişidir. </a:t>
            </a:r>
          </a:p>
          <a:p>
            <a:pPr marL="0" indent="0">
              <a:spcBef>
                <a:spcPts val="0"/>
              </a:spcBef>
              <a:buNone/>
            </a:pPr>
            <a:r>
              <a:rPr lang="tr-TR" dirty="0"/>
              <a:t>(3) Yardımcı Doçent: Doktora çalışmalarını başarı ile tamamlamış, tıpta uzmanlık veya belli sanat dallarında yeterlik belge ve yetkisini kazanmış, ilk kademedeki akademik unvana sahip kişidir. </a:t>
            </a:r>
          </a:p>
          <a:p>
            <a:pPr marL="0" indent="0">
              <a:spcBef>
                <a:spcPts val="0"/>
              </a:spcBef>
              <a:buNone/>
            </a:pPr>
            <a:r>
              <a:rPr lang="tr-TR" dirty="0"/>
              <a:t>n) Öğretim Görevlisi: Ders vermek ve uygulama yaptırmakla yükümlü bir öğretim elemanıdır. </a:t>
            </a:r>
          </a:p>
          <a:p>
            <a:pPr marL="0" indent="0">
              <a:spcBef>
                <a:spcPts val="0"/>
              </a:spcBef>
              <a:buNone/>
            </a:pPr>
            <a:r>
              <a:rPr lang="tr-TR" dirty="0"/>
              <a:t>o) Okutman: Eğitim - öğretim süresince çeşitli öğretim programlarında ortak zorunlu ders olarak belirlenen dersleri okutan veya uygulayan öğretim elemanıdır. </a:t>
            </a:r>
          </a:p>
          <a:p>
            <a:pPr marL="0" indent="0">
              <a:spcBef>
                <a:spcPts val="0"/>
              </a:spcBef>
              <a:buNone/>
            </a:pPr>
            <a:r>
              <a:rPr lang="tr-TR" dirty="0"/>
              <a:t>p) Öğretim Yardımcıları: Yükseköğretim kurumlarında, belirli süreler için görevlendirilen, araştırma görevlileri, uzmanlar, çeviriciler ve eğitim - öğretim planlamacılarıdır.</a:t>
            </a:r>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(15)  </a:t>
            </a:r>
            <a:br>
              <a:rPr lang="tr-TR" dirty="0"/>
            </a:br>
            <a:r>
              <a:rPr lang="tr-TR" dirty="0"/>
              <a:t>Çalışma Esasları</a:t>
            </a:r>
            <a:endParaRPr lang="tr-TR" strike="sngStrike" dirty="0"/>
          </a:p>
        </p:txBody>
      </p:sp>
      <p:sp>
        <p:nvSpPr>
          <p:cNvPr id="14" name="İçerik Yer Tutucusu 13"/>
          <p:cNvSpPr>
            <a:spLocks noGrp="1"/>
          </p:cNvSpPr>
          <p:nvPr>
            <p:ph idx="1"/>
          </p:nvPr>
        </p:nvSpPr>
        <p:spPr>
          <a:xfrm>
            <a:off x="278296" y="1537252"/>
            <a:ext cx="5194852" cy="4492327"/>
          </a:xfrm>
        </p:spPr>
        <p:txBody>
          <a:bodyPr rtlCol="0">
            <a:normAutofit/>
          </a:bodyPr>
          <a:lstStyle/>
          <a:p>
            <a:pPr marL="45720" indent="0" algn="ctr">
              <a:buNone/>
            </a:pPr>
            <a:r>
              <a:rPr lang="tr-TR" dirty="0"/>
              <a:t>MEVCUT DURUM</a:t>
            </a:r>
          </a:p>
          <a:p>
            <a:pPr marL="45720" indent="0">
              <a:buNone/>
            </a:pPr>
            <a:r>
              <a:rPr lang="tr-TR" dirty="0"/>
              <a:t>Çalışma esasları: </a:t>
            </a:r>
          </a:p>
          <a:p>
            <a:pPr marL="45720" indent="0">
              <a:buNone/>
            </a:pPr>
            <a:r>
              <a:rPr lang="tr-TR" dirty="0"/>
              <a:t>Madde 36 – </a:t>
            </a:r>
          </a:p>
          <a:p>
            <a:pPr marL="45720" indent="0">
              <a:buNone/>
            </a:pPr>
            <a:r>
              <a:rPr lang="tr-TR" dirty="0"/>
              <a:t>(…)</a:t>
            </a:r>
          </a:p>
          <a:p>
            <a:pPr marL="45720" indent="0">
              <a:buNone/>
            </a:pPr>
            <a:r>
              <a:rPr lang="tr-TR" dirty="0"/>
              <a:t>Öğretim üyesi, kadrosunun bulunduğu yükseköğretim birimi ile sınırlı olmaksızın ve ihtiyaç bulunması halinde görevli olduğu üniversitede haftada asgari on saat ders vermekle yükümlüdür. Öğretim görevlisi </a:t>
            </a:r>
            <a:r>
              <a:rPr lang="tr-TR" strike="sngStrike" dirty="0"/>
              <a:t>ve okutmanlar</a:t>
            </a:r>
            <a:r>
              <a:rPr lang="tr-TR" dirty="0"/>
              <a:t> ise, haftada asgari on iki saat ders vermekle yükümlüdür.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Çalışma esasları: </a:t>
            </a:r>
          </a:p>
          <a:p>
            <a:pPr marL="45720" indent="0">
              <a:buNone/>
            </a:pPr>
            <a:r>
              <a:rPr lang="tr-TR" dirty="0"/>
              <a:t>Madde 36 – </a:t>
            </a:r>
          </a:p>
          <a:p>
            <a:pPr marL="45720" indent="0">
              <a:buNone/>
            </a:pPr>
            <a:r>
              <a:rPr lang="tr-TR" dirty="0"/>
              <a:t>(…)</a:t>
            </a:r>
          </a:p>
          <a:p>
            <a:pPr marL="45720" indent="0">
              <a:buNone/>
            </a:pPr>
            <a:r>
              <a:rPr lang="tr-TR" dirty="0"/>
              <a:t>Öğretim üyesi, kadrosunun bulunduğu yükseköğretim birimi ile sınırlı olmaksızın ve ihtiyaç bulunması halinde görevli olduğu yükseköğretim kurumunda haftada asgari on saat ders vermekle yükümlüdür. Öğretim görevlisi ise haftada asgari on iki saat ders vermekle yükümlüdür. </a:t>
            </a:r>
            <a:r>
              <a:rPr lang="tr-TR" dirty="0">
                <a:solidFill>
                  <a:srgbClr val="FF0000"/>
                </a:solidFill>
              </a:rPr>
              <a:t>Ancak yükseköğretim kurumlarının uygulamalı birimlerinde görev yapacak olan öğretim görevlileri için ders yükü aranmaz ve bunlara ders ücreti ödenmez. </a:t>
            </a:r>
            <a:r>
              <a:rPr lang="tr-TR" dirty="0">
                <a:solidFill>
                  <a:srgbClr val="FFC000"/>
                </a:solidFill>
              </a:rPr>
              <a:t>Doktora çalışmalarını başarı ile tamamlamış, tıpta, diş hekimliğinde, eczacılıkta ve veteriner hekimlikte uzmanlık unvanını veya Üniversitelerarası Kurulun önerisi üzerine Yükseköğretim Kurulunca tespit edilen belli sanat dallarının birinde yeterlik kazanmış olan araştırma görevlilerine talepleri üzerine ve üniversite yönetim kurulunun uygun görmesi halinde ders görevi verilebilir</a:t>
            </a:r>
            <a:r>
              <a:rPr lang="tr-TR" dirty="0">
                <a:solidFill>
                  <a:srgbClr val="FF0000"/>
                </a:solidFill>
              </a:rPr>
              <a:t>. Bu şekilde ders görevi verilen araştırma görevlilerine haftada on İki saati aşan ders görevleri için haftada on saate kadar 2914 sayılı Kanunun 11 inci maddesinde yer alan esaslar çerçevesinde öğretim görevlileri için belirlenmiş olan ek ders ücreti, gösterge rakamı üzerinden ek ders ücreti ile sınav ücreti ödenir.</a:t>
            </a:r>
            <a:endParaRPr lang="tr-TR" dirty="0"/>
          </a:p>
        </p:txBody>
      </p:sp>
    </p:spTree>
    <p:extLst>
      <p:ext uri="{BB962C8B-B14F-4D97-AF65-F5344CB8AC3E}">
        <p14:creationId xmlns:p14="http://schemas.microsoft.com/office/powerpoint/2010/main" val="942191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(16)  </a:t>
            </a:r>
            <a:br>
              <a:rPr lang="tr-TR" dirty="0"/>
            </a:br>
            <a:r>
              <a:rPr lang="tr-TR" dirty="0"/>
              <a:t>Diğer Konular</a:t>
            </a:r>
            <a:endParaRPr lang="tr-TR" strike="sngStrike" dirty="0"/>
          </a:p>
        </p:txBody>
      </p:sp>
      <p:sp>
        <p:nvSpPr>
          <p:cNvPr id="14" name="İçerik Yer Tutucusu 13"/>
          <p:cNvSpPr>
            <a:spLocks noGrp="1"/>
          </p:cNvSpPr>
          <p:nvPr>
            <p:ph idx="1"/>
          </p:nvPr>
        </p:nvSpPr>
        <p:spPr>
          <a:xfrm>
            <a:off x="278296" y="1537252"/>
            <a:ext cx="11582400" cy="4492327"/>
          </a:xfrm>
        </p:spPr>
        <p:txBody>
          <a:bodyPr rtlCol="0">
            <a:normAutofit/>
          </a:bodyPr>
          <a:lstStyle/>
          <a:p>
            <a:pPr marL="45720" indent="0">
              <a:buNone/>
            </a:pPr>
            <a:endParaRPr lang="tr-TR" dirty="0"/>
          </a:p>
          <a:p>
            <a:pPr marL="45720" indent="0">
              <a:buNone/>
            </a:pPr>
            <a:r>
              <a:rPr lang="tr-TR" dirty="0"/>
              <a:t>- Üniversite veya yüksek teknoloji enstitülerinde hukuk, uluslararası ilişkiler, iktisat, işletme, bilgi teknolojileri ve ileri teknolojiler ile öğretmenlik alanlarında ikinci öğretim kapsamında yürütülecek tezsiz yüksek lisans programlarının açılması yetkisi üniversitelere veriliyor.</a:t>
            </a:r>
          </a:p>
          <a:p>
            <a:pPr marL="45720" indent="0">
              <a:buNone/>
            </a:pPr>
            <a:r>
              <a:rPr lang="tr-TR" dirty="0"/>
              <a:t>- Gizlilik kararı alınmayan tezlerin YÖK tarafından erişime açılacağı düzenleniyor.</a:t>
            </a:r>
          </a:p>
          <a:p>
            <a:pPr marL="45720" indent="0">
              <a:buNone/>
            </a:pPr>
            <a:r>
              <a:rPr lang="tr-TR" dirty="0"/>
              <a:t>- 2914 Sayılı Kanun’da gerekli değişiklik yapılarak, öğretim elemanları, öğretim üyeleri (profesör, doçent, doktor öğretim üyesi), öğretim görevlileri ve araştırma görevlileri olarak sınıflandırılıyor.</a:t>
            </a:r>
          </a:p>
          <a:p>
            <a:pPr marL="45720" indent="0">
              <a:buNone/>
            </a:pPr>
            <a:r>
              <a:rPr lang="tr-TR" dirty="0"/>
              <a:t>- Doktor öğretim üyelerinin üniversite ödeneği payı %165’ten %175’e çıkarılıyor.</a:t>
            </a:r>
          </a:p>
          <a:p>
            <a:pPr marL="45720" indent="0">
              <a:buNone/>
            </a:pPr>
            <a:r>
              <a:rPr lang="tr-TR" dirty="0"/>
              <a:t>- Askeri okullar  (harp okulları) ile güvenlik okullarında (polis okulları) uyum düzenlemeleri yapılıyor. </a:t>
            </a:r>
          </a:p>
        </p:txBody>
      </p:sp>
    </p:spTree>
    <p:extLst>
      <p:ext uri="{BB962C8B-B14F-4D97-AF65-F5344CB8AC3E}">
        <p14:creationId xmlns:p14="http://schemas.microsoft.com/office/powerpoint/2010/main" val="2844431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Soru:</a:t>
            </a:r>
            <a:br>
              <a:rPr lang="tr-TR" dirty="0"/>
            </a:br>
            <a:r>
              <a:rPr lang="tr-TR" dirty="0"/>
              <a:t>Bu bir değişiklik mi?</a:t>
            </a:r>
            <a:endParaRPr lang="tr-TR" strike="sngStrike" dirty="0"/>
          </a:p>
        </p:txBody>
      </p:sp>
      <p:sp>
        <p:nvSpPr>
          <p:cNvPr id="14" name="İçerik Yer Tutucusu 13"/>
          <p:cNvSpPr>
            <a:spLocks noGrp="1"/>
          </p:cNvSpPr>
          <p:nvPr>
            <p:ph idx="1"/>
          </p:nvPr>
        </p:nvSpPr>
        <p:spPr>
          <a:xfrm>
            <a:off x="278296" y="1537252"/>
            <a:ext cx="11582400" cy="4492327"/>
          </a:xfrm>
        </p:spPr>
        <p:txBody>
          <a:bodyPr rtlCol="0">
            <a:normAutofit/>
          </a:bodyPr>
          <a:lstStyle/>
          <a:p>
            <a:pPr marL="45720" indent="0">
              <a:buNone/>
            </a:pPr>
            <a:r>
              <a:rPr lang="tr-TR" dirty="0"/>
              <a:t>Görülebileceği üzere; </a:t>
            </a:r>
          </a:p>
          <a:p>
            <a:pPr marL="45720" indent="0">
              <a:buNone/>
            </a:pPr>
            <a:r>
              <a:rPr lang="tr-TR" dirty="0"/>
              <a:t>-Yardımcı doçentlik olan kadro adı doktor öğretim üyesi olarak değiştiriliyor, atama koşullarında üniversiteler lehine esnekliğe gidiliyor.</a:t>
            </a:r>
          </a:p>
          <a:p>
            <a:pPr marL="45720" indent="0">
              <a:buNone/>
            </a:pPr>
            <a:r>
              <a:rPr lang="tr-TR" dirty="0"/>
              <a:t>- Doçentlik unvanını edinmede sözlü sınavda başarılı olma koşulu kaldırılıyor ve kadroya atama koşullarında üniversiteler lehine esnekliğe gidiliyor.</a:t>
            </a:r>
          </a:p>
          <a:p>
            <a:pPr marL="45720" indent="0">
              <a:buNone/>
            </a:pPr>
            <a:r>
              <a:rPr lang="tr-TR" dirty="0"/>
              <a:t>- Okutman, çevirici, uzman, eğitim-öğretim planlamacısı gibi değişiklik gerekçesinde karışıklık yarattığı benimsenen kadrolar bir torbada 31’inci madde kapsamına «öğretim görevlisi» kadrosuna aktarılıyor. Ancak istisnai kadro olan 31’inci maddede gerekli değişiklikler yapılmıyor.</a:t>
            </a:r>
          </a:p>
          <a:p>
            <a:pPr marL="45720" indent="0">
              <a:buNone/>
            </a:pPr>
            <a:r>
              <a:rPr lang="tr-TR" dirty="0"/>
              <a:t>Bu haliyle, akademik unvanların kazanılması ve akademik kadrolara atama yapılması üzerine kurulu sistemde esaslı bir değişiklikten söz etmek mümkün değil. İmgesel anlatımla dış cephe yeniden boyanıyor, denilebilir.</a:t>
            </a:r>
          </a:p>
        </p:txBody>
      </p:sp>
    </p:spTree>
    <p:extLst>
      <p:ext uri="{BB962C8B-B14F-4D97-AF65-F5344CB8AC3E}">
        <p14:creationId xmlns:p14="http://schemas.microsoft.com/office/powerpoint/2010/main" val="2366453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Sonuç:</a:t>
            </a:r>
            <a:br>
              <a:rPr lang="tr-TR" dirty="0"/>
            </a:br>
            <a:r>
              <a:rPr lang="tr-TR" dirty="0"/>
              <a:t>Değişiklik gerekli miydi?</a:t>
            </a:r>
            <a:endParaRPr lang="tr-TR" strike="sngStrike" dirty="0"/>
          </a:p>
        </p:txBody>
      </p:sp>
      <p:sp>
        <p:nvSpPr>
          <p:cNvPr id="14" name="İçerik Yer Tutucusu 13"/>
          <p:cNvSpPr>
            <a:spLocks noGrp="1"/>
          </p:cNvSpPr>
          <p:nvPr>
            <p:ph idx="1"/>
          </p:nvPr>
        </p:nvSpPr>
        <p:spPr>
          <a:xfrm>
            <a:off x="278296" y="1537252"/>
            <a:ext cx="11582400" cy="4492327"/>
          </a:xfrm>
        </p:spPr>
        <p:txBody>
          <a:bodyPr rtlCol="0">
            <a:normAutofit/>
          </a:bodyPr>
          <a:lstStyle/>
          <a:p>
            <a:pPr marL="45720" indent="0">
              <a:buNone/>
            </a:pPr>
            <a:endParaRPr lang="tr-TR" dirty="0"/>
          </a:p>
          <a:p>
            <a:pPr marL="45720" indent="0">
              <a:buNone/>
            </a:pPr>
            <a:r>
              <a:rPr lang="tr-TR"/>
              <a:t>Yüksek </a:t>
            </a:r>
            <a:r>
              <a:rPr lang="tr-TR" dirty="0"/>
              <a:t>öğretim sisteminde, üniversitelerin mali, akademik ve bilimsel özerkliğine, 1961 Anayasası tartışmalarında kıskançlıkla benimsenen «üniversite muhtariyeti» ilkesine dayalı yapısal bir dönüşüme karşılık gelmeyen bu değişiklik, gerekçesinde açıkladığı «doktor öğretim üyesi düzenlemesi ile doçentlik sürecinde köklü değişikliklerin birlikte hayata geçirilmesi» amacı bakımından da;</a:t>
            </a:r>
          </a:p>
          <a:p>
            <a:pPr marL="45720" indent="0">
              <a:buNone/>
            </a:pPr>
            <a:r>
              <a:rPr lang="tr-TR" dirty="0"/>
              <a:t>1-Doktor öğretim üyesi üzerindeki iş yükünü azaltmayarak çoğalttığı,</a:t>
            </a:r>
          </a:p>
          <a:p>
            <a:pPr marL="45720" indent="0">
              <a:buNone/>
            </a:pPr>
            <a:r>
              <a:rPr lang="tr-TR" dirty="0"/>
              <a:t>2-Yardımcı doçentlik kadrosu doçentlik unvanının kazanılması sürecinde engel/zorunlu bir basamak olmadığı,</a:t>
            </a:r>
          </a:p>
          <a:p>
            <a:pPr marL="45720" indent="0">
              <a:buNone/>
            </a:pPr>
            <a:r>
              <a:rPr lang="tr-TR" dirty="0"/>
              <a:t>gözetildiğinde, «esaslı bir dönüşüm» anlamına gelmemektedir.</a:t>
            </a:r>
          </a:p>
        </p:txBody>
      </p:sp>
    </p:spTree>
    <p:extLst>
      <p:ext uri="{BB962C8B-B14F-4D97-AF65-F5344CB8AC3E}">
        <p14:creationId xmlns:p14="http://schemas.microsoft.com/office/powerpoint/2010/main" val="4176594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606066"/>
          </a:xfrm>
        </p:spPr>
        <p:txBody>
          <a:bodyPr rtlCol="0"/>
          <a:lstStyle/>
          <a:p>
            <a:pPr algn="ctr" rtl="0"/>
            <a:r>
              <a:rPr lang="tr-TR" dirty="0"/>
              <a:t>Akademik Unvan ve Kadro Ayrımı (2)</a:t>
            </a:r>
          </a:p>
        </p:txBody>
      </p:sp>
      <p:sp>
        <p:nvSpPr>
          <p:cNvPr id="14" name="İçerik Yer Tutucusu 13"/>
          <p:cNvSpPr>
            <a:spLocks noGrp="1"/>
          </p:cNvSpPr>
          <p:nvPr>
            <p:ph idx="1"/>
          </p:nvPr>
        </p:nvSpPr>
        <p:spPr>
          <a:xfrm>
            <a:off x="1341120" y="1205948"/>
            <a:ext cx="9509760" cy="4823631"/>
          </a:xfrm>
        </p:spPr>
        <p:txBody>
          <a:bodyPr rtlCol="0">
            <a:normAutofit/>
          </a:bodyPr>
          <a:lstStyle/>
          <a:p>
            <a:pPr marL="45720" indent="0" rtl="0">
              <a:buNone/>
            </a:pPr>
            <a:r>
              <a:rPr lang="tr-TR" dirty="0"/>
              <a:t>Teklif/değişiklik öncesi durum:</a:t>
            </a:r>
          </a:p>
          <a:p>
            <a:pPr rtl="0"/>
            <a:r>
              <a:rPr lang="tr-TR" dirty="0"/>
              <a:t>Kadrodan bağımsız kazanılan akademik unvan = Doktor, Kadro ile = Yardımcı Doçent</a:t>
            </a:r>
          </a:p>
          <a:p>
            <a:pPr rtl="0"/>
            <a:r>
              <a:rPr lang="tr-TR" dirty="0"/>
              <a:t>Kadrodan bağımsız kazanılan akademik unvan = Doçent, Kadro = Doçent  </a:t>
            </a:r>
          </a:p>
          <a:p>
            <a:pPr rtl="0"/>
            <a:r>
              <a:rPr lang="tr-TR" dirty="0"/>
              <a:t>Kadro ile kazanılan akademik unvan = Profesör</a:t>
            </a:r>
          </a:p>
          <a:p>
            <a:pPr marL="45720" indent="0" rtl="0">
              <a:buNone/>
            </a:pPr>
            <a:endParaRPr lang="tr-TR" dirty="0"/>
          </a:p>
          <a:p>
            <a:pPr marL="45720" indent="0">
              <a:buNone/>
            </a:pPr>
            <a:r>
              <a:rPr lang="tr-TR" dirty="0"/>
              <a:t> Teklif/değişiklik sonrası durum:</a:t>
            </a:r>
          </a:p>
          <a:p>
            <a:r>
              <a:rPr lang="tr-TR" dirty="0"/>
              <a:t>Kadrodan bağımsız kazanılan akademik unvan = Doktor, Kadro = Doktor Öğretim Üyesi</a:t>
            </a:r>
          </a:p>
          <a:p>
            <a:r>
              <a:rPr lang="tr-TR" dirty="0"/>
              <a:t>Kadrodan bağımsız kazanılan akademik unvan = Doçent, Kadro = Doçent </a:t>
            </a:r>
          </a:p>
          <a:p>
            <a:r>
              <a:rPr lang="tr-TR" dirty="0"/>
              <a:t>Kadro ile kazanılan akademik unvan = Profesör</a:t>
            </a:r>
          </a:p>
        </p:txBody>
      </p:sp>
    </p:spTree>
    <p:extLst>
      <p:ext uri="{BB962C8B-B14F-4D97-AF65-F5344CB8AC3E}">
        <p14:creationId xmlns:p14="http://schemas.microsoft.com/office/powerpoint/2010/main" val="2203834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606066"/>
          </a:xfrm>
        </p:spPr>
        <p:txBody>
          <a:bodyPr rtlCol="0"/>
          <a:lstStyle/>
          <a:p>
            <a:pPr algn="ctr" rtl="0"/>
            <a:r>
              <a:rPr lang="tr-TR" dirty="0"/>
              <a:t>Değişiklik Teklifinin Gerekçesi</a:t>
            </a:r>
          </a:p>
        </p:txBody>
      </p:sp>
      <p:sp>
        <p:nvSpPr>
          <p:cNvPr id="14" name="İçerik Yer Tutucusu 13"/>
          <p:cNvSpPr>
            <a:spLocks noGrp="1"/>
          </p:cNvSpPr>
          <p:nvPr>
            <p:ph idx="1"/>
          </p:nvPr>
        </p:nvSpPr>
        <p:spPr>
          <a:xfrm>
            <a:off x="1341120" y="1205948"/>
            <a:ext cx="9509760" cy="4823631"/>
          </a:xfrm>
        </p:spPr>
        <p:txBody>
          <a:bodyPr rtlCol="0">
            <a:normAutofit/>
          </a:bodyPr>
          <a:lstStyle/>
          <a:p>
            <a:pPr marL="45720" indent="0">
              <a:buNone/>
            </a:pPr>
            <a:r>
              <a:rPr lang="tr-TR" dirty="0"/>
              <a:t>-Yardımcı doçentlik kadrosu 2547 sayılı Kanun ile üniversitelerimizin kendi tabii ihtiyacı ve doğası sonucu değil, o günkü sorunlara pratik çözüm üretmeye yönelik olmak üzere icat edilerek sisteme giren arızi bir kadrodur. Bu kadro "doçentin yardımcısı" şeklinde bir yanlış algı oluşturmaktadır. «Bu nedenle Teklif ile "doktoradan sonra doçentlikten önce zorunlu bir kademe olarak kabul edilmekte olan" yardımcı doçentlik kaldırılmakta, doktor öğretim üyeliği getirilmekte ve doktorasını bitirenlerin doçentliğe geçişi kolaylaştırmaktadır.»</a:t>
            </a:r>
          </a:p>
          <a:p>
            <a:pPr marL="45720" indent="0">
              <a:buNone/>
            </a:pPr>
            <a:r>
              <a:rPr lang="tr-TR" dirty="0"/>
              <a:t>-Yapılacak düzenlemeyle doktora sonrasında öğretim üyeliğine geçiş sürecinin daha hızlı bir şekilde gerçekleşmesi mümkün olacaktır. </a:t>
            </a:r>
          </a:p>
          <a:p>
            <a:pPr marL="45720" indent="0">
              <a:buNone/>
            </a:pPr>
            <a:r>
              <a:rPr lang="tr-TR" dirty="0"/>
              <a:t>-Doktor öğretim üyesi düzenlemesi ile doçentlik sürecinde köklü değişikliklerin birlikte hayata geçirilmesi amaçlanmaktadır. </a:t>
            </a:r>
          </a:p>
          <a:p>
            <a:pPr marL="45720" indent="0">
              <a:buNone/>
            </a:pPr>
            <a:r>
              <a:rPr lang="tr-TR" dirty="0"/>
              <a:t>-Yine okutman, uzman, çevirici ve eğitim - öğretim planlamacısı kadroları öğretim görevlisi kadrolarına dönüştürülmektedir.</a:t>
            </a:r>
          </a:p>
        </p:txBody>
      </p:sp>
    </p:spTree>
    <p:extLst>
      <p:ext uri="{BB962C8B-B14F-4D97-AF65-F5344CB8AC3E}">
        <p14:creationId xmlns:p14="http://schemas.microsoft.com/office/powerpoint/2010/main" val="3205910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(1)  </a:t>
            </a:r>
            <a:br>
              <a:rPr lang="tr-TR" dirty="0"/>
            </a:br>
            <a:r>
              <a:rPr lang="tr-TR" dirty="0"/>
              <a:t>Tanımlar</a:t>
            </a:r>
          </a:p>
        </p:txBody>
      </p:sp>
      <p:sp>
        <p:nvSpPr>
          <p:cNvPr id="14" name="İçerik Yer Tutucusu 13"/>
          <p:cNvSpPr>
            <a:spLocks noGrp="1"/>
          </p:cNvSpPr>
          <p:nvPr>
            <p:ph idx="1"/>
          </p:nvPr>
        </p:nvSpPr>
        <p:spPr>
          <a:xfrm>
            <a:off x="278296" y="1537252"/>
            <a:ext cx="5645426" cy="4492327"/>
          </a:xfrm>
        </p:spPr>
        <p:txBody>
          <a:bodyPr rtlCol="0">
            <a:normAutofit fontScale="77500" lnSpcReduction="20000"/>
          </a:bodyPr>
          <a:lstStyle/>
          <a:p>
            <a:pPr marL="0" indent="0">
              <a:spcBef>
                <a:spcPts val="0"/>
              </a:spcBef>
              <a:buNone/>
            </a:pPr>
            <a:endParaRPr lang="tr-TR" dirty="0"/>
          </a:p>
          <a:p>
            <a:pPr marL="0" indent="0">
              <a:spcBef>
                <a:spcPts val="0"/>
              </a:spcBef>
              <a:buNone/>
            </a:pPr>
            <a:r>
              <a:rPr lang="tr-TR" dirty="0"/>
              <a:t>MEVCUT DURUM</a:t>
            </a:r>
          </a:p>
          <a:p>
            <a:pPr marL="0" indent="0">
              <a:spcBef>
                <a:spcPts val="0"/>
              </a:spcBef>
              <a:buNone/>
            </a:pPr>
            <a:endParaRPr lang="tr-TR" dirty="0"/>
          </a:p>
          <a:p>
            <a:pPr marL="0" indent="0">
              <a:spcBef>
                <a:spcPts val="0"/>
              </a:spcBef>
              <a:buNone/>
            </a:pPr>
            <a:r>
              <a:rPr lang="tr-TR" dirty="0"/>
              <a:t>Madde 3 – </a:t>
            </a:r>
          </a:p>
          <a:p>
            <a:pPr marL="0" indent="0">
              <a:spcBef>
                <a:spcPts val="0"/>
              </a:spcBef>
              <a:buNone/>
            </a:pPr>
            <a:r>
              <a:rPr lang="tr-TR" dirty="0"/>
              <a:t>….</a:t>
            </a:r>
          </a:p>
          <a:p>
            <a:pPr marL="0" indent="0">
              <a:spcBef>
                <a:spcPts val="0"/>
              </a:spcBef>
              <a:buNone/>
            </a:pPr>
            <a:r>
              <a:rPr lang="tr-TR" dirty="0"/>
              <a:t>l) Öğretim Elemanları: Yükseköğretim kurumlarında görevli öğretim üyeleri, öğretim görevlileri, okutmanlar ile öğretim yardımcılarıdır.</a:t>
            </a:r>
          </a:p>
          <a:p>
            <a:pPr marL="0" indent="0">
              <a:spcBef>
                <a:spcPts val="0"/>
              </a:spcBef>
              <a:buNone/>
            </a:pPr>
            <a:r>
              <a:rPr lang="tr-TR" dirty="0"/>
              <a:t>m) Öğretim Üyeleri: Yükseköğretim kurumlarında görevli profesör, doçent ve yardımcı doçentlerdir.</a:t>
            </a:r>
          </a:p>
          <a:p>
            <a:pPr marL="0" indent="0">
              <a:spcBef>
                <a:spcPts val="0"/>
              </a:spcBef>
              <a:buNone/>
            </a:pPr>
            <a:r>
              <a:rPr lang="tr-TR" dirty="0"/>
              <a:t>(1) Profesör: En yüksek düzeydeki akademik unvana sahip kişidir.</a:t>
            </a:r>
          </a:p>
          <a:p>
            <a:pPr marL="0" indent="0">
              <a:spcBef>
                <a:spcPts val="0"/>
              </a:spcBef>
              <a:buNone/>
            </a:pPr>
            <a:r>
              <a:rPr lang="tr-TR" dirty="0"/>
              <a:t>(2) Doçent: Doçentlik sınavını başarmış akademik unvana sahip kişidir.</a:t>
            </a:r>
          </a:p>
          <a:p>
            <a:pPr marL="0" indent="0">
              <a:spcBef>
                <a:spcPts val="0"/>
              </a:spcBef>
              <a:buNone/>
            </a:pPr>
            <a:r>
              <a:rPr lang="tr-TR" dirty="0"/>
              <a:t>(3) </a:t>
            </a:r>
            <a:r>
              <a:rPr lang="tr-TR" strike="sngStrike" dirty="0">
                <a:solidFill>
                  <a:srgbClr val="FF0000"/>
                </a:solidFill>
              </a:rPr>
              <a:t>Yardımcı Doçent: Doktora çalışmalarını başarı ile tamamlamış, tıpta uzmanlık veya belli sanat dallarında yeterlik belge ve yetkisini kazanmış, ilk kademedeki akademik unvana sahip kişidir. </a:t>
            </a:r>
          </a:p>
          <a:p>
            <a:pPr marL="0" indent="0">
              <a:spcBef>
                <a:spcPts val="0"/>
              </a:spcBef>
              <a:buNone/>
            </a:pPr>
            <a:r>
              <a:rPr lang="tr-TR" dirty="0"/>
              <a:t>n) </a:t>
            </a:r>
            <a:r>
              <a:rPr lang="tr-TR" strike="sngStrike" dirty="0">
                <a:solidFill>
                  <a:srgbClr val="FFFF00"/>
                </a:solidFill>
              </a:rPr>
              <a:t>Öğretim Görevlisi: Ders vermek ve uygulama yaptırmakla yükümlü bir öğretim elemanıdır. </a:t>
            </a:r>
          </a:p>
          <a:p>
            <a:pPr marL="0" indent="0">
              <a:spcBef>
                <a:spcPts val="0"/>
              </a:spcBef>
              <a:buNone/>
            </a:pPr>
            <a:r>
              <a:rPr lang="tr-TR" strike="sngStrike" dirty="0"/>
              <a:t>o) Okutman: Eğitim - öğretim süresince çeşitli öğretim programlarında ortak zorunlu ders olarak belirlenen dersleri okutan veya uygulayan öğretim elemanıdır.</a:t>
            </a:r>
          </a:p>
          <a:p>
            <a:pPr marL="0" indent="0">
              <a:spcBef>
                <a:spcPts val="0"/>
              </a:spcBef>
              <a:buNone/>
            </a:pPr>
            <a:r>
              <a:rPr lang="tr-TR" strike="sngStrike" dirty="0"/>
              <a:t>p) Öğretim Yardımcıları: Yükseköğretim kurumlarında, belirli süreler için görevlendirilen, araştırma görevlileri, uzmanlar, çeviriciler ve eğitim - öğretim planlamacılarıdır.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923722" y="1537251"/>
            <a:ext cx="5989982" cy="4492327"/>
          </a:xfrm>
          <a:prstGeom prst="rect">
            <a:avLst/>
          </a:prstGeom>
        </p:spPr>
        <p:txBody>
          <a:bodyPr vert="horz" lIns="91440" tIns="45720" rIns="91440" bIns="45720" rtlCol="0">
            <a:normAutofit fontScale="85000" lnSpcReduction="1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0" indent="0">
              <a:spcBef>
                <a:spcPts val="0"/>
              </a:spcBef>
              <a:buNone/>
            </a:pPr>
            <a:r>
              <a:rPr lang="tr-TR" dirty="0"/>
              <a:t>TEKLİF/DEĞİŞİKLİK</a:t>
            </a:r>
          </a:p>
          <a:p>
            <a:pPr marL="0" indent="0">
              <a:spcBef>
                <a:spcPts val="0"/>
              </a:spcBef>
              <a:buNone/>
            </a:pPr>
            <a:endParaRPr lang="tr-TR" dirty="0"/>
          </a:p>
          <a:p>
            <a:pPr marL="0" indent="0">
              <a:spcBef>
                <a:spcPts val="0"/>
              </a:spcBef>
              <a:buNone/>
            </a:pPr>
            <a:r>
              <a:rPr lang="tr-TR" dirty="0"/>
              <a:t>Madde 3 –</a:t>
            </a:r>
          </a:p>
          <a:p>
            <a:pPr marL="0" indent="0">
              <a:spcBef>
                <a:spcPts val="0"/>
              </a:spcBef>
              <a:buNone/>
            </a:pPr>
            <a:endParaRPr lang="tr-TR" dirty="0"/>
          </a:p>
          <a:p>
            <a:pPr marL="0" indent="0">
              <a:spcBef>
                <a:spcPts val="0"/>
              </a:spcBef>
              <a:buNone/>
            </a:pPr>
            <a:r>
              <a:rPr lang="tr-TR" dirty="0"/>
              <a:t>l) Öğretim Elemanları: Yükseköğretim kurumlarında görevli öğretim üyeleri, öğretim görevlileri ve araştırma görevlileridir.</a:t>
            </a:r>
          </a:p>
          <a:p>
            <a:pPr marL="0" indent="0">
              <a:spcBef>
                <a:spcPts val="0"/>
              </a:spcBef>
              <a:buNone/>
            </a:pPr>
            <a:r>
              <a:rPr lang="tr-TR" dirty="0"/>
              <a:t>m) Öğretim Üyeleri: Yükseköğretim kurumlarında görevli profesör, doçent ve doktor öğretim üyeleridir.</a:t>
            </a:r>
          </a:p>
          <a:p>
            <a:pPr marL="0" indent="0">
              <a:spcBef>
                <a:spcPts val="0"/>
              </a:spcBef>
              <a:buNone/>
            </a:pPr>
            <a:r>
              <a:rPr lang="tr-TR" dirty="0"/>
              <a:t>(1) Profesör: En yüksek düzeydeki akademik unvana sahip kişidir.</a:t>
            </a:r>
          </a:p>
          <a:p>
            <a:pPr marL="0" indent="0">
              <a:spcBef>
                <a:spcPts val="0"/>
              </a:spcBef>
              <a:buNone/>
            </a:pPr>
            <a:r>
              <a:rPr lang="tr-TR" dirty="0"/>
              <a:t>(2) Doçent: Üniversitelerarası Kurul tarafından verilen doçentlik akademik unvanına sahip kişidir.</a:t>
            </a:r>
          </a:p>
          <a:p>
            <a:pPr marL="0" indent="0">
              <a:spcBef>
                <a:spcPts val="0"/>
              </a:spcBef>
              <a:buNone/>
            </a:pPr>
            <a:r>
              <a:rPr lang="tr-TR" dirty="0"/>
              <a:t>(3) </a:t>
            </a:r>
            <a:r>
              <a:rPr lang="tr-TR" dirty="0">
                <a:solidFill>
                  <a:srgbClr val="FF0000"/>
                </a:solidFill>
              </a:rPr>
              <a:t>Doktor Öğretim Üyesi: Doktora çalışmalarını başarı ile tamamlamış, tıpta, diş hekimliğinde, eczacılıkta ve veteriner hekimlikte uzmanlık unvanını veya Üniversitelerarası Kurulun önerisi üzerine Yükseköğretim Kurulunca tespit edilen belli sanat dallarının birinde yeterlik kazanmış olan, akademik unvana sahip kişidir.</a:t>
            </a:r>
          </a:p>
          <a:p>
            <a:pPr marL="0" indent="0">
              <a:spcBef>
                <a:spcPts val="0"/>
              </a:spcBef>
              <a:buNone/>
            </a:pPr>
            <a:r>
              <a:rPr lang="tr-TR" dirty="0"/>
              <a:t>n) </a:t>
            </a:r>
            <a:r>
              <a:rPr lang="tr-TR" dirty="0">
                <a:solidFill>
                  <a:srgbClr val="FFFF00"/>
                </a:solidFill>
              </a:rPr>
              <a:t>Öğretim Görevlisi: Yükseköğretim kurumlarında okutulan dersleri vermek, uygulama yapmak veya yaptırmakla yükümlü olan öğretim elemanıdır.</a:t>
            </a:r>
          </a:p>
          <a:p>
            <a:pPr marL="45720" indent="0">
              <a:buFont typeface="Arial" pitchFamily="34" charset="0"/>
              <a:buNone/>
            </a:pPr>
            <a:endParaRPr lang="tr-TR" dirty="0"/>
          </a:p>
        </p:txBody>
      </p:sp>
    </p:spTree>
    <p:extLst>
      <p:ext uri="{BB962C8B-B14F-4D97-AF65-F5344CB8AC3E}">
        <p14:creationId xmlns:p14="http://schemas.microsoft.com/office/powerpoint/2010/main" val="2378396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(2)  </a:t>
            </a:r>
            <a:br>
              <a:rPr lang="tr-TR" dirty="0"/>
            </a:br>
            <a:r>
              <a:rPr lang="tr-TR" dirty="0"/>
              <a:t>Üniversiteler Arası Kurul (1)</a:t>
            </a:r>
          </a:p>
        </p:txBody>
      </p:sp>
      <p:sp>
        <p:nvSpPr>
          <p:cNvPr id="14" name="İçerik Yer Tutucusu 13"/>
          <p:cNvSpPr>
            <a:spLocks noGrp="1"/>
          </p:cNvSpPr>
          <p:nvPr>
            <p:ph idx="1"/>
          </p:nvPr>
        </p:nvSpPr>
        <p:spPr>
          <a:xfrm>
            <a:off x="278296" y="1537252"/>
            <a:ext cx="4757530" cy="4492327"/>
          </a:xfrm>
        </p:spPr>
        <p:txBody>
          <a:bodyPr rtlCol="0">
            <a:normAutofit fontScale="77500" lnSpcReduction="20000"/>
          </a:bodyPr>
          <a:lstStyle/>
          <a:p>
            <a:pPr marL="45720" indent="0" algn="ctr">
              <a:buNone/>
            </a:pPr>
            <a:r>
              <a:rPr lang="tr-TR" dirty="0"/>
              <a:t>MEVCUT DURUM</a:t>
            </a:r>
          </a:p>
          <a:p>
            <a:pPr marL="0" indent="0">
              <a:spcBef>
                <a:spcPts val="0"/>
              </a:spcBef>
              <a:buNone/>
            </a:pPr>
            <a:r>
              <a:rPr lang="tr-TR" dirty="0"/>
              <a:t>Üniversitelerarası Kurul:</a:t>
            </a:r>
          </a:p>
          <a:p>
            <a:pPr marL="0" indent="0">
              <a:spcBef>
                <a:spcPts val="0"/>
              </a:spcBef>
              <a:buNone/>
            </a:pPr>
            <a:r>
              <a:rPr lang="tr-TR" dirty="0"/>
              <a:t>Madde 11 – </a:t>
            </a:r>
          </a:p>
          <a:p>
            <a:pPr marL="0" indent="0">
              <a:spcBef>
                <a:spcPts val="0"/>
              </a:spcBef>
              <a:buNone/>
            </a:pPr>
            <a:r>
              <a:rPr lang="tr-TR" dirty="0"/>
              <a:t>a. Kuruluş ve işleyişi: Üniversitelerarası Kurul, üniversite rektörleri, </a:t>
            </a:r>
            <a:r>
              <a:rPr lang="tr-TR" strike="sngStrike" dirty="0"/>
              <a:t>Genelkurmay Başkanlığının Silahlı Kuvvetlerden dört yıl için seçeceği bir profesör</a:t>
            </a:r>
            <a:r>
              <a:rPr lang="tr-TR" dirty="0"/>
              <a:t> ile her üniversite senatosunun o üniversiteden dört yıl için seçeceği birer profesörden oluşur.</a:t>
            </a:r>
          </a:p>
          <a:p>
            <a:pPr marL="0" indent="0">
              <a:spcBef>
                <a:spcPts val="0"/>
              </a:spcBef>
              <a:buNone/>
            </a:pPr>
            <a:r>
              <a:rPr lang="tr-TR" dirty="0"/>
              <a:t>Rektörler, Üniversitelerarası Kurula, bir yıl süre ile, üniversitelerin Cumhuriyet dönemindeki kuruluş tarihlerine göre, sıra ile, başkanlık yaparlar. </a:t>
            </a:r>
          </a:p>
          <a:p>
            <a:pPr marL="0" indent="0">
              <a:spcBef>
                <a:spcPts val="0"/>
              </a:spcBef>
              <a:buNone/>
            </a:pPr>
            <a:r>
              <a:rPr lang="tr-TR" dirty="0"/>
              <a:t>Kurul, çalışmalarını kolaylaştırmak ve üniversitelerarasında ve uluslararası yükseköğretim kurumları ile işbirliğini düzenlemek amacı ile sürekli ve geçici birimler ve komisyonlar kurabilir. Bu birim ve komisyonların teşkil ve çalışma esasları Üniversitelerarası Kurulca belirlenir. </a:t>
            </a:r>
          </a:p>
          <a:p>
            <a:pPr marL="0" indent="0">
              <a:spcBef>
                <a:spcPts val="0"/>
              </a:spcBef>
              <a:buNone/>
            </a:pPr>
            <a:r>
              <a:rPr lang="tr-TR" dirty="0"/>
              <a:t>Kurul, en az yılda iki defa, aksi kararlaştırılmadıkça başkanın bağlı olduğu üniversitenin bulunduğu şehirde toplanır ve kurul gündemi önceden Milli Eğitim Bakanlığına, Yükseköğretim Kuruluna ve kurul üyelerine gönderilir.</a:t>
            </a:r>
          </a:p>
          <a:p>
            <a:pPr marL="0" indent="0">
              <a:spcBef>
                <a:spcPts val="0"/>
              </a:spcBef>
              <a:buNone/>
            </a:pPr>
            <a:r>
              <a:rPr lang="tr-TR" dirty="0"/>
              <a:t>Milli Eğitim Bakanı ve Yükseköğretim Kurul Başkanı gerekli gördüğü hallerde Kurulun toplantılarına katılabilir. </a:t>
            </a:r>
          </a:p>
          <a:p>
            <a:pPr marL="0" indent="0">
              <a:spcBef>
                <a:spcPts val="0"/>
              </a:spcBef>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035826" y="1537251"/>
            <a:ext cx="6877879" cy="4492327"/>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0" indent="0">
              <a:spcBef>
                <a:spcPts val="0"/>
              </a:spcBef>
              <a:buNone/>
            </a:pPr>
            <a:r>
              <a:rPr lang="tr-TR" dirty="0"/>
              <a:t>Madde 11 – </a:t>
            </a:r>
          </a:p>
          <a:p>
            <a:pPr marL="0" indent="0">
              <a:spcBef>
                <a:spcPts val="0"/>
              </a:spcBef>
              <a:buNone/>
            </a:pPr>
            <a:r>
              <a:rPr lang="tr-TR" dirty="0"/>
              <a:t>a. Kuruluş ve işleyişi: Üniversitelerarası Kurul, üniversite rektörleri ile her üniversite senatosunun o üniversiteden dört yıl için seçeceği birer profesörden oluşur.</a:t>
            </a:r>
          </a:p>
          <a:p>
            <a:pPr marL="0" indent="0">
              <a:spcBef>
                <a:spcPts val="0"/>
              </a:spcBef>
              <a:buNone/>
            </a:pPr>
            <a:r>
              <a:rPr lang="tr-TR" dirty="0"/>
              <a:t>Rektörler, Üniversitelerarası Kurula, bir yıl süre ile, üniversitelerin Cumhuriyet dönemindeki kuruluş tarihlerine göre, sıra ile, başkanlık yaparlar. </a:t>
            </a:r>
          </a:p>
          <a:p>
            <a:pPr marL="0" indent="0">
              <a:spcBef>
                <a:spcPts val="0"/>
              </a:spcBef>
              <a:buNone/>
            </a:pPr>
            <a:r>
              <a:rPr lang="tr-TR" dirty="0"/>
              <a:t>Kurul, çalışmalarını kolaylaştırmak ve üniversitelerarasında ve uluslararası yükseköğretim kurumları ile işbirliğini düzenlemek amacı ile sürekli ve geçici birimler ve komisyonlar kurabilir. Bu birim ve komisyonların teşkil ve çalışma esasları Üniversitelerarası Kurulca belirlenir. </a:t>
            </a:r>
          </a:p>
          <a:p>
            <a:pPr marL="0" indent="0">
              <a:spcBef>
                <a:spcPts val="0"/>
              </a:spcBef>
              <a:buNone/>
            </a:pPr>
            <a:r>
              <a:rPr lang="tr-TR" dirty="0">
                <a:solidFill>
                  <a:srgbClr val="FF0000"/>
                </a:solidFill>
              </a:rPr>
              <a:t>Kurul bünyesinde Yönetim Kurulu kurulur. Yönetim Kurulu, Üniversitelerarası Kurul Başkanı ile fen-mühendislik, sağlık ve sosyal bilimler alanlarından üçer üye ve güzel sanatlar alanından bir üye olmak üzere toplam on bir üyeden oluşur. Üyeler, farklı yükseköğretim kurumlarında görev yapan profesör öğretim üyeleri arasından Üniversitelerarası Kurul tarafından bir yıl için seçilir. Süresi dolan üye yeniden seçilebilir. Üniversitelerarası Kurul Yükseköğretim Kuruluna üye seçmek dışındaki görevlerini Yönetim Kuruluna devredebilir. Yönetim Kurulu ayda en az bir defa toplanır. Yönetim Kurulu üyelerine, Yükseköğretim Genel Kurulu üyelerine ödenen tutarda huzur hakkı aynı usul ve esaslar çerçevesinde ödenir.</a:t>
            </a:r>
          </a:p>
          <a:p>
            <a:pPr marL="0" indent="0">
              <a:spcBef>
                <a:spcPts val="0"/>
              </a:spcBef>
              <a:buNone/>
            </a:pPr>
            <a:r>
              <a:rPr lang="tr-TR" dirty="0"/>
              <a:t>Kurul, en az yılda iki defa, aksi kararlaştırılmadıkça başkanın bağlı olduğu üniversitenin bulunduğu şehirde toplanır ve kurul gündemi önceden Milli Eğitim Bakanlığına, Yükseköğretim Kuruluna ve kurul üyelerine gönderilir.</a:t>
            </a:r>
          </a:p>
          <a:p>
            <a:pPr marL="0" indent="0">
              <a:spcBef>
                <a:spcPts val="0"/>
              </a:spcBef>
              <a:buNone/>
            </a:pPr>
            <a:r>
              <a:rPr lang="tr-TR" dirty="0"/>
              <a:t>Milli Eğitim Bakanı ve Yükseköğretim Kurul Başkanı gerekli gördüğü hallerde Kurulun toplantılarına katılabilir. </a:t>
            </a:r>
          </a:p>
        </p:txBody>
      </p:sp>
    </p:spTree>
    <p:extLst>
      <p:ext uri="{BB962C8B-B14F-4D97-AF65-F5344CB8AC3E}">
        <p14:creationId xmlns:p14="http://schemas.microsoft.com/office/powerpoint/2010/main" val="322153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(3)  </a:t>
            </a:r>
            <a:br>
              <a:rPr lang="tr-TR" dirty="0"/>
            </a:br>
            <a:r>
              <a:rPr lang="tr-TR" dirty="0"/>
              <a:t>Üniversiteler Arası Kurul (2)</a:t>
            </a:r>
          </a:p>
        </p:txBody>
      </p:sp>
      <p:sp>
        <p:nvSpPr>
          <p:cNvPr id="14" name="İçerik Yer Tutucusu 13"/>
          <p:cNvSpPr>
            <a:spLocks noGrp="1"/>
          </p:cNvSpPr>
          <p:nvPr>
            <p:ph idx="1"/>
          </p:nvPr>
        </p:nvSpPr>
        <p:spPr>
          <a:xfrm>
            <a:off x="278296" y="1537252"/>
            <a:ext cx="5194852" cy="4492327"/>
          </a:xfrm>
        </p:spPr>
        <p:txBody>
          <a:bodyPr rtlCol="0">
            <a:normAutofit fontScale="70000" lnSpcReduction="20000"/>
          </a:bodyPr>
          <a:lstStyle/>
          <a:p>
            <a:pPr marL="45720" indent="0" algn="ctr">
              <a:buNone/>
            </a:pPr>
            <a:r>
              <a:rPr lang="tr-TR" dirty="0"/>
              <a:t>MEVCUT DURUM</a:t>
            </a:r>
          </a:p>
          <a:p>
            <a:pPr marL="0" indent="0">
              <a:spcBef>
                <a:spcPts val="0"/>
              </a:spcBef>
              <a:buNone/>
            </a:pPr>
            <a:r>
              <a:rPr lang="tr-TR" dirty="0"/>
              <a:t>Üniversitelerarası Kurul:</a:t>
            </a:r>
          </a:p>
          <a:p>
            <a:pPr marL="0" indent="0">
              <a:spcBef>
                <a:spcPts val="0"/>
              </a:spcBef>
              <a:buNone/>
            </a:pPr>
            <a:r>
              <a:rPr lang="tr-TR" dirty="0"/>
              <a:t>Madde 11 –  Devam</a:t>
            </a:r>
          </a:p>
          <a:p>
            <a:pPr marL="0" indent="0">
              <a:spcBef>
                <a:spcPts val="0"/>
              </a:spcBef>
              <a:buNone/>
            </a:pPr>
            <a:r>
              <a:rPr lang="tr-TR" dirty="0"/>
              <a:t>b. Görevleri</a:t>
            </a:r>
          </a:p>
          <a:p>
            <a:pPr marL="0" indent="0">
              <a:spcBef>
                <a:spcPts val="0"/>
              </a:spcBef>
              <a:buNone/>
            </a:pPr>
            <a:r>
              <a:rPr lang="tr-TR" dirty="0"/>
              <a:t>Üniversitelerarası Kurul akademik bir organ olup aşağıdaki görevleri yapar: </a:t>
            </a:r>
          </a:p>
          <a:p>
            <a:pPr marL="0" indent="0">
              <a:spcBef>
                <a:spcPts val="0"/>
              </a:spcBef>
              <a:buNone/>
            </a:pPr>
            <a:r>
              <a:rPr lang="tr-TR" dirty="0"/>
              <a:t>(1) Yükseköğretim planlaması çerçevesinde, üniversitelerin eğitim - öğretim, bilimsel araştırma ve yayım faaliyetlerini koordine etmek, uygulamaları değerlendirmek, Yükseköğretim Kuruluna ve üniversitelere önerilerde bulunmak,</a:t>
            </a:r>
          </a:p>
          <a:p>
            <a:pPr marL="0" indent="0">
              <a:spcBef>
                <a:spcPts val="0"/>
              </a:spcBef>
              <a:buNone/>
            </a:pPr>
            <a:r>
              <a:rPr lang="tr-TR" dirty="0"/>
              <a:t>(2) Teşkilat ve kadro yönünden ve Yükseköğretim Kurulu kararları doğrultusunda üniversitelerin öğretim üyesi ihtiyacını karşılayacak önlemleri teklif etmek,</a:t>
            </a:r>
          </a:p>
          <a:p>
            <a:pPr marL="0" indent="0">
              <a:spcBef>
                <a:spcPts val="0"/>
              </a:spcBef>
              <a:buNone/>
            </a:pPr>
            <a:r>
              <a:rPr lang="tr-TR" dirty="0"/>
              <a:t>(3) Üniversitelerin tümünü ilgilendiren eğitim - öğretim, bilimsel araştırma ve yayım faaliyetleri ile ilgili yönetmelikleri hazırlamak veya görüş bildirmek,</a:t>
            </a:r>
          </a:p>
          <a:p>
            <a:pPr marL="0" indent="0">
              <a:spcBef>
                <a:spcPts val="0"/>
              </a:spcBef>
              <a:buNone/>
            </a:pPr>
            <a:r>
              <a:rPr lang="tr-TR" dirty="0"/>
              <a:t>(4) Aynı veya benzer nitelikteki fakültelerin ya da üniversitelere veya fakültelere bağlı diğer yükseköğretim kurumlarının eğitim - öğretimine ilişkin ilkeler ve süreler arasında uyum sağlamak,</a:t>
            </a:r>
          </a:p>
          <a:p>
            <a:pPr marL="0" indent="0">
              <a:spcBef>
                <a:spcPts val="0"/>
              </a:spcBef>
              <a:buNone/>
            </a:pPr>
            <a:r>
              <a:rPr lang="tr-TR" dirty="0"/>
              <a:t>(5) Doktora ile ilgili esasları tespit etmek ve yurt dışında yapılan doktoraları, doçentlik ve profesörlük unvanlarını değerlendirmek,</a:t>
            </a:r>
          </a:p>
          <a:p>
            <a:pPr marL="0" indent="0">
              <a:spcBef>
                <a:spcPts val="0"/>
              </a:spcBef>
              <a:buNone/>
            </a:pPr>
            <a:r>
              <a:rPr lang="tr-TR" dirty="0"/>
              <a:t>(6) </a:t>
            </a:r>
            <a:r>
              <a:rPr lang="tr-TR" strike="sngStrike" dirty="0">
                <a:solidFill>
                  <a:srgbClr val="FF0000"/>
                </a:solidFill>
              </a:rPr>
              <a:t>Doçentlik sınavlarını düzenlemek ve ilgili yönetmelik gereğince doçent adaylarının yayın ve araştırmalarının değerlendirilmesi ve doçentlik sınavı ile ilgili esasları tespit etmek ve jürileri seçmek</a:t>
            </a:r>
            <a:r>
              <a:rPr lang="tr-TR" dirty="0"/>
              <a:t>,</a:t>
            </a:r>
          </a:p>
          <a:p>
            <a:pPr marL="0" indent="0">
              <a:spcBef>
                <a:spcPts val="0"/>
              </a:spcBef>
              <a:buNone/>
            </a:pPr>
            <a:r>
              <a:rPr lang="tr-TR" dirty="0"/>
              <a:t>(7) Bu kanunla kendisine verilen diğer görevleri yapmaktır.</a:t>
            </a:r>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473149" y="1537251"/>
            <a:ext cx="6440556" cy="4492327"/>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0" indent="0">
              <a:spcBef>
                <a:spcPts val="0"/>
              </a:spcBef>
              <a:buNone/>
            </a:pPr>
            <a:r>
              <a:rPr lang="tr-TR" dirty="0"/>
              <a:t>Madde 11 – Devam</a:t>
            </a:r>
          </a:p>
          <a:p>
            <a:pPr marL="0" indent="0">
              <a:spcBef>
                <a:spcPts val="0"/>
              </a:spcBef>
              <a:buNone/>
            </a:pPr>
            <a:r>
              <a:rPr lang="tr-TR" dirty="0"/>
              <a:t>b. Görevleri</a:t>
            </a:r>
          </a:p>
          <a:p>
            <a:pPr marL="0" indent="0">
              <a:spcBef>
                <a:spcPts val="0"/>
              </a:spcBef>
              <a:buNone/>
            </a:pPr>
            <a:r>
              <a:rPr lang="tr-TR" dirty="0"/>
              <a:t>Üniversitelerarası Kurul akademik bir organ olup aşağıdaki görevleri yapar: </a:t>
            </a:r>
          </a:p>
          <a:p>
            <a:pPr marL="0" indent="0">
              <a:spcBef>
                <a:spcPts val="0"/>
              </a:spcBef>
              <a:buNone/>
            </a:pPr>
            <a:r>
              <a:rPr lang="tr-TR" dirty="0"/>
              <a:t>(1) Yükseköğretim planlaması çerçevesinde, üniversitelerin eğitim - öğretim, bilimsel araştırma ve yayım faaliyetlerini koordine etmek, uygulamaları değerlendirmek, Yükseköğretim Kuruluna ve üniversitelere önerilerde bulunmak,</a:t>
            </a:r>
          </a:p>
          <a:p>
            <a:pPr marL="0" indent="0">
              <a:spcBef>
                <a:spcPts val="0"/>
              </a:spcBef>
              <a:buNone/>
            </a:pPr>
            <a:r>
              <a:rPr lang="tr-TR" dirty="0"/>
              <a:t>(2) Teşkilat ve kadro yönünden ve Yükseköğretim Kurulu kararları doğrultusunda üniversitelerin öğretim üyesi ihtiyacını karşılayacak önlemleri teklif etmek,</a:t>
            </a:r>
          </a:p>
          <a:p>
            <a:pPr marL="0" indent="0">
              <a:spcBef>
                <a:spcPts val="0"/>
              </a:spcBef>
              <a:buNone/>
            </a:pPr>
            <a:r>
              <a:rPr lang="tr-TR" dirty="0"/>
              <a:t>(3) Üniversitelerin tümünü ilgilendiren eğitim - öğretim, bilimsel araştırma ve yayım faaliyetleri ile ilgili yönetmelikleri hazırlamak veya görüş bildirmek,</a:t>
            </a:r>
          </a:p>
          <a:p>
            <a:pPr marL="0" indent="0">
              <a:spcBef>
                <a:spcPts val="0"/>
              </a:spcBef>
              <a:buNone/>
            </a:pPr>
            <a:r>
              <a:rPr lang="tr-TR" dirty="0"/>
              <a:t>(4) Aynı veya benzer nitelikteki fakültelerin ya da üniversitelere veya fakültelere bağlı diğer yükseköğretim kurumlarının eğitim - öğretimine ilişkin ilkeler ve süreler arasında uyum sağlamak,</a:t>
            </a:r>
          </a:p>
          <a:p>
            <a:pPr marL="0" indent="0">
              <a:spcBef>
                <a:spcPts val="0"/>
              </a:spcBef>
              <a:buNone/>
            </a:pPr>
            <a:r>
              <a:rPr lang="tr-TR" dirty="0"/>
              <a:t>(5) Doktora ile ilgili esasları tespit etmek ve yurt dışında yapılan doktoraları, doçentlik ve profesörlük unvanlarını değerlendirmek,</a:t>
            </a:r>
          </a:p>
          <a:p>
            <a:pPr marL="0" indent="0">
              <a:spcBef>
                <a:spcPts val="0"/>
              </a:spcBef>
              <a:buNone/>
            </a:pPr>
            <a:r>
              <a:rPr lang="tr-TR" dirty="0"/>
              <a:t>(6) </a:t>
            </a:r>
            <a:r>
              <a:rPr lang="tr-TR" dirty="0">
                <a:solidFill>
                  <a:srgbClr val="FF0000"/>
                </a:solidFill>
              </a:rPr>
              <a:t>Doçentlik başvurularında ilgili bilim veya sanat alanında jüriler oluşturarak adayların yayın ve çalışmalarım Yükseköğretim Kurulu tarafından belirlenen esas ve usuller kapsamında değerlendirip, yeterli yayın ve çalışmaya sahip olan adaylara doçentlik unvanı vermek</a:t>
            </a:r>
            <a:r>
              <a:rPr lang="tr-TR" dirty="0"/>
              <a:t>,</a:t>
            </a:r>
          </a:p>
          <a:p>
            <a:pPr marL="0" indent="0">
              <a:spcBef>
                <a:spcPts val="0"/>
              </a:spcBef>
              <a:buNone/>
            </a:pPr>
            <a:r>
              <a:rPr lang="tr-TR" dirty="0"/>
              <a:t>(7) Bu kanunla kendisine verilen diğer görevleri yapmaktır.</a:t>
            </a:r>
          </a:p>
          <a:p>
            <a:pPr marL="45720" indent="0" algn="ctr">
              <a:buFont typeface="Arial" pitchFamily="34" charset="0"/>
              <a:buNone/>
            </a:pPr>
            <a:endParaRPr lang="tr-TR" dirty="0"/>
          </a:p>
          <a:p>
            <a:pPr marL="45720" indent="0" algn="ctr">
              <a:buFont typeface="Arial" pitchFamily="34" charset="0"/>
              <a:buNone/>
            </a:pPr>
            <a:endParaRPr lang="tr-TR" dirty="0"/>
          </a:p>
        </p:txBody>
      </p:sp>
    </p:spTree>
    <p:extLst>
      <p:ext uri="{BB962C8B-B14F-4D97-AF65-F5344CB8AC3E}">
        <p14:creationId xmlns:p14="http://schemas.microsoft.com/office/powerpoint/2010/main" val="68574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(4)  </a:t>
            </a:r>
            <a:br>
              <a:rPr lang="tr-TR" dirty="0"/>
            </a:br>
            <a:r>
              <a:rPr lang="tr-TR" dirty="0"/>
              <a:t>Doktor Öğretim Üyeliği (1)</a:t>
            </a:r>
          </a:p>
        </p:txBody>
      </p:sp>
      <p:sp>
        <p:nvSpPr>
          <p:cNvPr id="14" name="İçerik Yer Tutucusu 13"/>
          <p:cNvSpPr>
            <a:spLocks noGrp="1"/>
          </p:cNvSpPr>
          <p:nvPr>
            <p:ph idx="1"/>
          </p:nvPr>
        </p:nvSpPr>
        <p:spPr>
          <a:xfrm>
            <a:off x="278296" y="1537252"/>
            <a:ext cx="5194852" cy="4492327"/>
          </a:xfrm>
        </p:spPr>
        <p:txBody>
          <a:bodyPr rtlCol="0">
            <a:normAutofit fontScale="85000" lnSpcReduction="20000"/>
          </a:bodyPr>
          <a:lstStyle/>
          <a:p>
            <a:pPr marL="45720" indent="0" algn="ctr">
              <a:buNone/>
            </a:pPr>
            <a:r>
              <a:rPr lang="tr-TR" dirty="0"/>
              <a:t>MEVCUT DURUM</a:t>
            </a:r>
          </a:p>
          <a:p>
            <a:pPr marL="45720" indent="0">
              <a:buNone/>
            </a:pPr>
            <a:r>
              <a:rPr lang="tr-TR" strike="sngStrike" dirty="0"/>
              <a:t>Yardımcı Doçentliğe atama:</a:t>
            </a:r>
          </a:p>
          <a:p>
            <a:pPr marL="45720" indent="0">
              <a:buNone/>
            </a:pPr>
            <a:r>
              <a:rPr lang="tr-TR" dirty="0"/>
              <a:t>Madde 23 – </a:t>
            </a:r>
          </a:p>
          <a:p>
            <a:pPr marL="45720" indent="0">
              <a:buNone/>
            </a:pPr>
            <a:r>
              <a:rPr lang="tr-TR" dirty="0"/>
              <a:t>a. </a:t>
            </a:r>
            <a:r>
              <a:rPr lang="tr-TR" strike="sngStrike" dirty="0">
                <a:solidFill>
                  <a:srgbClr val="FF0000"/>
                </a:solidFill>
              </a:rPr>
              <a:t>Bir üniversite biriminde açık bulunan yardımcı doçentlik, isteklilerin başvurması için rektörlükçe ilan edilir. Fakültelerde ve fakültelere bağlı kuruluşlarda dekan, rektörlüğe bağlı enstitü ve yüksekokullarda müdürler; biri o birimin yöneticisi, biri de o üniversite dışından olmak üzere üç profesör veya doçent tespit ederek bunlardan adayların her biri hakkında yazılı mütalaa isterler. Dekan veya ilgili müdür kendi yönetim kurullarının görüşünü de aldıktan sonra önerilerini rektöre sunar. Atama, rektör tarafından yapılır.</a:t>
            </a:r>
          </a:p>
          <a:p>
            <a:pPr marL="45720" indent="0">
              <a:buNone/>
            </a:pPr>
            <a:r>
              <a:rPr lang="tr-TR" strike="sngStrike" dirty="0">
                <a:solidFill>
                  <a:srgbClr val="FF0000"/>
                </a:solidFill>
              </a:rPr>
              <a:t>Yardımcı doçentler bir üniversitede her seferinde ikişer veya üçer yıllık süreler için en çok 12 yıla kadar atanabilirler. Her atama süresi sonunda görev kendiliğinden sona erer. </a:t>
            </a:r>
          </a:p>
          <a:p>
            <a:pPr marL="45720" indent="0">
              <a:buNone/>
            </a:pPr>
            <a:endParaRPr lang="tr-TR" dirty="0"/>
          </a:p>
          <a:p>
            <a:pPr marL="45720" indent="0" algn="ctr">
              <a:buNone/>
            </a:pPr>
            <a:endParaRPr lang="tr-TR" dirty="0"/>
          </a:p>
          <a:p>
            <a:pPr marL="45720" indent="0" algn="ctr">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Doktor Öğretim Üyesi</a:t>
            </a:r>
          </a:p>
          <a:p>
            <a:pPr marL="45720" indent="0">
              <a:buNone/>
            </a:pPr>
            <a:r>
              <a:rPr lang="tr-TR" dirty="0"/>
              <a:t>MADDE 23- </a:t>
            </a:r>
          </a:p>
          <a:p>
            <a:pPr marL="45720" indent="0">
              <a:buNone/>
            </a:pPr>
            <a:r>
              <a:rPr lang="tr-TR" dirty="0"/>
              <a:t>a) Yükseköğretim kurumlarında açık bulunan doktor öğretim üyesi kadroları rektörlükçe ilan edilir. İlan edilen bu kadrolara yükseköğretim kurumlarında ilgili birimlerin yönetim kurullarının görüşü alınarak rektör tarafından en çok dört yıl süre ile atama yapılır. Her atama süresi sonunda görev kendiliğinden sona erer. Görev süresi sona erenler yeniden atanabilirler.</a:t>
            </a:r>
          </a:p>
          <a:p>
            <a:pPr marL="45720" indent="0" algn="ctr">
              <a:buFont typeface="Arial" pitchFamily="34" charset="0"/>
              <a:buNone/>
            </a:pPr>
            <a:endParaRPr lang="tr-TR" dirty="0"/>
          </a:p>
          <a:p>
            <a:pPr marL="45720" indent="0" algn="ctr">
              <a:buFont typeface="Arial" pitchFamily="34" charset="0"/>
              <a:buNone/>
            </a:pPr>
            <a:endParaRPr lang="tr-TR" dirty="0"/>
          </a:p>
          <a:p>
            <a:pPr marL="45720" indent="0" algn="ctr">
              <a:buFont typeface="Arial" pitchFamily="34" charset="0"/>
              <a:buNone/>
            </a:pPr>
            <a:endParaRPr lang="tr-TR" dirty="0"/>
          </a:p>
        </p:txBody>
      </p:sp>
    </p:spTree>
    <p:extLst>
      <p:ext uri="{BB962C8B-B14F-4D97-AF65-F5344CB8AC3E}">
        <p14:creationId xmlns:p14="http://schemas.microsoft.com/office/powerpoint/2010/main" val="1183083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2"/>
          <p:cNvSpPr>
            <a:spLocks noGrp="1"/>
          </p:cNvSpPr>
          <p:nvPr>
            <p:ph type="title"/>
          </p:nvPr>
        </p:nvSpPr>
        <p:spPr>
          <a:xfrm>
            <a:off x="1341120" y="467360"/>
            <a:ext cx="9509760" cy="1069892"/>
          </a:xfrm>
        </p:spPr>
        <p:txBody>
          <a:bodyPr rtlCol="0"/>
          <a:lstStyle/>
          <a:p>
            <a:pPr algn="ctr" rtl="0"/>
            <a:r>
              <a:rPr lang="tr-TR" dirty="0"/>
              <a:t>YÖK/Hükümet Teklifi: Değişikliğin İçeriği (5)  </a:t>
            </a:r>
            <a:br>
              <a:rPr lang="tr-TR" dirty="0"/>
            </a:br>
            <a:r>
              <a:rPr lang="tr-TR" dirty="0"/>
              <a:t>Doktor Öğretim Üyeliği (2)</a:t>
            </a:r>
          </a:p>
        </p:txBody>
      </p:sp>
      <p:sp>
        <p:nvSpPr>
          <p:cNvPr id="14" name="İçerik Yer Tutucusu 13"/>
          <p:cNvSpPr>
            <a:spLocks noGrp="1"/>
          </p:cNvSpPr>
          <p:nvPr>
            <p:ph idx="1"/>
          </p:nvPr>
        </p:nvSpPr>
        <p:spPr>
          <a:xfrm>
            <a:off x="278296" y="1537252"/>
            <a:ext cx="5194852" cy="4492327"/>
          </a:xfrm>
        </p:spPr>
        <p:txBody>
          <a:bodyPr rtlCol="0">
            <a:normAutofit fontScale="92500" lnSpcReduction="10000"/>
          </a:bodyPr>
          <a:lstStyle/>
          <a:p>
            <a:pPr marL="45720" indent="0" algn="ctr">
              <a:buNone/>
            </a:pPr>
            <a:r>
              <a:rPr lang="tr-TR" dirty="0"/>
              <a:t>MEVCUT DURUM</a:t>
            </a:r>
          </a:p>
          <a:p>
            <a:pPr marL="45720" indent="0">
              <a:buNone/>
            </a:pPr>
            <a:r>
              <a:rPr lang="tr-TR" strike="sngStrike" dirty="0"/>
              <a:t>Yardımcı Doçentliğe atama:</a:t>
            </a:r>
          </a:p>
          <a:p>
            <a:pPr marL="45720" indent="0">
              <a:buNone/>
            </a:pPr>
            <a:r>
              <a:rPr lang="tr-TR" dirty="0"/>
              <a:t>Madde 23 – </a:t>
            </a:r>
          </a:p>
          <a:p>
            <a:pPr marL="45720" indent="0">
              <a:buNone/>
            </a:pPr>
            <a:r>
              <a:rPr lang="tr-TR" dirty="0"/>
              <a:t>b. </a:t>
            </a:r>
            <a:r>
              <a:rPr lang="tr-TR" strike="sngStrike" dirty="0">
                <a:solidFill>
                  <a:srgbClr val="FF0000"/>
                </a:solidFill>
              </a:rPr>
              <a:t>Yardımcı doçentliğe atanmada aranacak şartlar: </a:t>
            </a:r>
          </a:p>
          <a:p>
            <a:pPr marL="45720" indent="0">
              <a:buNone/>
            </a:pPr>
            <a:r>
              <a:rPr lang="tr-TR" strike="sngStrike" dirty="0">
                <a:solidFill>
                  <a:srgbClr val="FF0000"/>
                </a:solidFill>
              </a:rPr>
              <a:t>(1) Doktora veya tıpta uzmanlık unvanını veya Üniversitelerarası Kurulun önerisi üzerine Yükseköğretim Kurulunca tespit edilecek belli sanat dallarının birinde yeterlik kazanmış olmak,</a:t>
            </a:r>
          </a:p>
          <a:p>
            <a:pPr marL="45720" indent="0">
              <a:buNone/>
            </a:pPr>
            <a:r>
              <a:rPr lang="tr-TR" strike="sngStrike" dirty="0">
                <a:solidFill>
                  <a:srgbClr val="FF0000"/>
                </a:solidFill>
              </a:rPr>
              <a:t>(2) Fakülte, enstitü veya yüksekokul yönetim kurullarınca, biri o dilin öğretim üyesi olmak üzere seçilecek üç kişilik bir jüri tarafından; sınava girenin kendi bilim alanında Türkçeden yabancı dile, yabancı dilden Türkçeye 150 - 200 kelimelik bir çeviriyi kapsayan yabancı dil sınavını başarmak.</a:t>
            </a:r>
          </a:p>
          <a:p>
            <a:pPr marL="45720" indent="0">
              <a:buNone/>
            </a:pPr>
            <a:endParaRPr lang="tr-TR" dirty="0"/>
          </a:p>
          <a:p>
            <a:pPr marL="45720" indent="0" algn="ctr">
              <a:buNone/>
            </a:pPr>
            <a:endParaRPr lang="tr-TR" dirty="0"/>
          </a:p>
          <a:p>
            <a:pPr marL="45720" indent="0" algn="ctr">
              <a:buNone/>
            </a:pPr>
            <a:endParaRPr lang="tr-TR" dirty="0"/>
          </a:p>
        </p:txBody>
      </p:sp>
      <p:sp>
        <p:nvSpPr>
          <p:cNvPr id="4" name="İçerik Yer Tutucusu 13">
            <a:extLst>
              <a:ext uri="{FF2B5EF4-FFF2-40B4-BE49-F238E27FC236}">
                <a16:creationId xmlns:a16="http://schemas.microsoft.com/office/drawing/2014/main" id="{152F77D1-BFDC-4F5B-8A02-FF070E392D32}"/>
              </a:ext>
            </a:extLst>
          </p:cNvPr>
          <p:cNvSpPr txBox="1">
            <a:spLocks/>
          </p:cNvSpPr>
          <p:nvPr/>
        </p:nvSpPr>
        <p:spPr>
          <a:xfrm>
            <a:off x="5579165" y="1537251"/>
            <a:ext cx="6334539" cy="4492327"/>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a:lstStyle>
          <a:p>
            <a:pPr marL="45720" indent="0" algn="ctr">
              <a:buFont typeface="Arial" pitchFamily="34" charset="0"/>
              <a:buNone/>
            </a:pPr>
            <a:r>
              <a:rPr lang="tr-TR" dirty="0"/>
              <a:t>TEKLİF/DEĞİŞİKLİK</a:t>
            </a:r>
          </a:p>
          <a:p>
            <a:pPr marL="45720" indent="0">
              <a:buNone/>
            </a:pPr>
            <a:r>
              <a:rPr lang="tr-TR" dirty="0"/>
              <a:t>Doktor Öğretim Üyesi</a:t>
            </a:r>
          </a:p>
          <a:p>
            <a:pPr marL="45720" indent="0">
              <a:buNone/>
            </a:pPr>
            <a:r>
              <a:rPr lang="tr-TR" dirty="0"/>
              <a:t>MADDE 23- </a:t>
            </a:r>
          </a:p>
          <a:p>
            <a:pPr marL="45720" indent="0">
              <a:buNone/>
            </a:pPr>
            <a:r>
              <a:rPr lang="tr-TR" dirty="0"/>
              <a:t>b</a:t>
            </a:r>
            <a:r>
              <a:rPr lang="tr-TR" dirty="0">
                <a:solidFill>
                  <a:srgbClr val="FF0000"/>
                </a:solidFill>
              </a:rPr>
              <a:t>) Doktor öğretim üyeliğine atanabilmek için, doktora ile tıpta, diş hekimliğinde, eczacılıkta ve veteriner hekimlikte uzmanlık unvanını veya Üniversitelerarası Kurulun önerisi üzerine Yükseköğretim Kurulunca tespit edilen belli sanat dallarının birinde yeterlik kazanmış olmak gerekir.</a:t>
            </a:r>
          </a:p>
        </p:txBody>
      </p:sp>
    </p:spTree>
    <p:extLst>
      <p:ext uri="{BB962C8B-B14F-4D97-AF65-F5344CB8AC3E}">
        <p14:creationId xmlns:p14="http://schemas.microsoft.com/office/powerpoint/2010/main" val="2576303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Şeritli Tasarım Deniz Mavisi 16x9">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034_TF02895254" id="{CC6065D8-80E4-44B9-8A0E-728360010D65}" vid="{726CBF2E-9FAC-42E2-888E-B0A8A1CBB9DE}"/>
    </a:ext>
  </a:extLst>
</a:theme>
</file>

<file path=ppt/theme/theme2.xml><?xml version="1.0" encoding="utf-8"?>
<a:theme xmlns:a="http://schemas.openxmlformats.org/drawingml/2006/main" name="Ofis Teması">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is Teması">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B0D886-CB8D-4564-A797-C05BC7D513A8}">
  <ds:schemaRefs>
    <ds:schemaRef ds:uri="http://purl.org/dc/elements/1.1/"/>
    <ds:schemaRef ds:uri="http://www.w3.org/XML/1998/namespace"/>
    <ds:schemaRef ds:uri="http://schemas.openxmlformats.org/package/2006/metadata/core-properties"/>
    <ds:schemaRef ds:uri="a4f35948-e619-41b3-aa29-22878b09cfd2"/>
    <ds:schemaRef ds:uri="http://schemas.microsoft.com/office/2006/documentManagement/types"/>
    <ds:schemaRef ds:uri="40262f94-9f35-4ac3-9a90-690165a166b7"/>
    <ds:schemaRef ds:uri="http://purl.org/dc/dcmityp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AC2023F-644C-4F7E-8E8C-CDBE4A63C7D1}">
  <ds:schemaRefs>
    <ds:schemaRef ds:uri="http://schemas.microsoft.com/sharepoint/v3/contenttype/forms"/>
  </ds:schemaRefs>
</ds:datastoreItem>
</file>

<file path=customXml/itemProps3.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Deniz mavisi şeritli sunu (geniş ekran)</Template>
  <TotalTime>966</TotalTime>
  <Words>4439</Words>
  <Application>Microsoft Office PowerPoint</Application>
  <PresentationFormat>Geniş ekran</PresentationFormat>
  <Paragraphs>287</Paragraphs>
  <Slides>23</Slides>
  <Notes>23</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Şeritli Tasarım Deniz Mavisi 16x9</vt:lpstr>
      <vt:lpstr>Akademik Unvan ve Kadro Ayrımı Bağlamında YÖK Teklifi</vt:lpstr>
      <vt:lpstr>Akademik Unvan ve Kadro Ayrımı (1)</vt:lpstr>
      <vt:lpstr>Akademik Unvan ve Kadro Ayrımı (2)</vt:lpstr>
      <vt:lpstr>Değişiklik Teklifinin Gerekçesi</vt:lpstr>
      <vt:lpstr>YÖK/Hükümet Teklifi: Değişikliğin İçeriği (1)   Tanımlar</vt:lpstr>
      <vt:lpstr>YÖK/Hükümet Teklifi: Değişikliğin İçeriği (2)   Üniversiteler Arası Kurul (1)</vt:lpstr>
      <vt:lpstr>YÖK/Hükümet Teklifi: Değişikliğin İçeriği (3)   Üniversiteler Arası Kurul (2)</vt:lpstr>
      <vt:lpstr>YÖK/Hükümet Teklifi: Değişikliğin İçeriği (4)   Doktor Öğretim Üyeliği (1)</vt:lpstr>
      <vt:lpstr>YÖK/Hükümet Teklifi: Değişikliğin İçeriği (5)   Doktor Öğretim Üyeliği (2)</vt:lpstr>
      <vt:lpstr>YÖK/Hükümet Teklifi: Değişikliğin İçeriği (6)   Doktor Öğretim Üyeliği (3)</vt:lpstr>
      <vt:lpstr>YÖK/Hükümet Teklifi: Değişikliğin İçeriği (7)   Doçentlik (1)</vt:lpstr>
      <vt:lpstr>YÖK/Hükümet Teklifi: Değişikliğin İçeriği (7)   Doçentlik (2)</vt:lpstr>
      <vt:lpstr>YÖK/Hükümet Teklifi: Değişikliğin İçeriği (8)   Doçentlik (3)</vt:lpstr>
      <vt:lpstr>YÖK/Hükümet Teklifi: Değişikliğin İçeriği (9)   Doçentlik (4)</vt:lpstr>
      <vt:lpstr>YÖK/Hükümet Teklifi: Değişikliğin İçeriği (10)   Okutmanlar</vt:lpstr>
      <vt:lpstr>YÖK/Hükümet Teklifi: Değişikliğin İçeriği (11)   Araştırma Görevlileri (1)</vt:lpstr>
      <vt:lpstr>YÖK/Hükümet Teklifi: Değişikliğin İçeriği (12)   Araştırma Görevlileri (2)</vt:lpstr>
      <vt:lpstr>YÖK/Hükümet Teklifi: Değişikliğin İçeriği (13)   Uzmanlar</vt:lpstr>
      <vt:lpstr>YÖK/Hükümet Teklifi: Değişikliğin İçeriği (14)   Çeviriciler, Eğitim-öğretim planlamacıları</vt:lpstr>
      <vt:lpstr>YÖK/Hükümet Teklifi: Değişikliğin İçeriği (15)   Çalışma Esasları</vt:lpstr>
      <vt:lpstr>YÖK/Hükümet Teklifi: Değişikliğin İçeriği (16)   Diğer Konular</vt:lpstr>
      <vt:lpstr>Soru: Bu bir değişiklik mi?</vt:lpstr>
      <vt:lpstr>Sonuç: Değişiklik gerekli miydi?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Akademik Unvan ve Kadro Ayrımı Bağlamında YÖK Teklifi</dc:title>
  <dc:creator>Mustafa Bayram Mısır</dc:creator>
  <cp:lastModifiedBy>Windows Kullanıcısı</cp:lastModifiedBy>
  <cp:revision>3</cp:revision>
  <dcterms:created xsi:type="dcterms:W3CDTF">2018-02-22T15:22:29Z</dcterms:created>
  <dcterms:modified xsi:type="dcterms:W3CDTF">2018-03-15T06:32:20Z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